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56" r:id="rId3"/>
    <p:sldId id="257" r:id="rId4"/>
    <p:sldId id="265" r:id="rId5"/>
    <p:sldId id="260" r:id="rId6"/>
    <p:sldId id="262" r:id="rId7"/>
    <p:sldId id="261" r:id="rId8"/>
    <p:sldId id="263" r:id="rId9"/>
    <p:sldId id="264" r:id="rId10"/>
    <p:sldId id="267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8FA324-812B-470A-BE67-8ECD6293CF82}" v="65" dt="2023-05-12T20:32:57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7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 Heims" userId="2a99207fbad882ee" providerId="LiveId" clId="{DF8FA324-812B-470A-BE67-8ECD6293CF82}"/>
    <pc:docChg chg="undo custSel modSld sldOrd">
      <pc:chgData name="Georg Heims" userId="2a99207fbad882ee" providerId="LiveId" clId="{DF8FA324-812B-470A-BE67-8ECD6293CF82}" dt="2023-05-12T20:32:57.322" v="382"/>
      <pc:docMkLst>
        <pc:docMk/>
      </pc:docMkLst>
      <pc:sldChg chg="addSp modSp modAnim">
        <pc:chgData name="Georg Heims" userId="2a99207fbad882ee" providerId="LiveId" clId="{DF8FA324-812B-470A-BE67-8ECD6293CF82}" dt="2023-05-12T20:25:11.248" v="327"/>
        <pc:sldMkLst>
          <pc:docMk/>
          <pc:sldMk cId="3187965364" sldId="260"/>
        </pc:sldMkLst>
        <pc:spChg chg="mod">
          <ac:chgData name="Georg Heims" userId="2a99207fbad882ee" providerId="LiveId" clId="{DF8FA324-812B-470A-BE67-8ECD6293CF82}" dt="2023-05-12T20:24:32.527" v="323" actId="164"/>
          <ac:spMkLst>
            <pc:docMk/>
            <pc:sldMk cId="3187965364" sldId="260"/>
            <ac:spMk id="27" creationId="{6FDBB5D2-421F-EC87-23C5-F898E370E8DB}"/>
          </ac:spMkLst>
        </pc:spChg>
        <pc:grpChg chg="add mod">
          <ac:chgData name="Georg Heims" userId="2a99207fbad882ee" providerId="LiveId" clId="{DF8FA324-812B-470A-BE67-8ECD6293CF82}" dt="2023-05-12T20:24:32.527" v="323" actId="164"/>
          <ac:grpSpMkLst>
            <pc:docMk/>
            <pc:sldMk cId="3187965364" sldId="260"/>
            <ac:grpSpMk id="2" creationId="{A4B01B25-EDFE-262D-289A-540C9C2DEC53}"/>
          </ac:grpSpMkLst>
        </pc:grpChg>
        <pc:grpChg chg="mod">
          <ac:chgData name="Georg Heims" userId="2a99207fbad882ee" providerId="LiveId" clId="{DF8FA324-812B-470A-BE67-8ECD6293CF82}" dt="2023-05-12T20:24:32.527" v="323" actId="164"/>
          <ac:grpSpMkLst>
            <pc:docMk/>
            <pc:sldMk cId="3187965364" sldId="260"/>
            <ac:grpSpMk id="20" creationId="{A798F59A-07A3-87F7-DCF3-DEEC1BE771A4}"/>
          </ac:grpSpMkLst>
        </pc:grpChg>
      </pc:sldChg>
      <pc:sldChg chg="modAnim">
        <pc:chgData name="Georg Heims" userId="2a99207fbad882ee" providerId="LiveId" clId="{DF8FA324-812B-470A-BE67-8ECD6293CF82}" dt="2023-05-12T20:26:38.556" v="336"/>
        <pc:sldMkLst>
          <pc:docMk/>
          <pc:sldMk cId="3905364401" sldId="261"/>
        </pc:sldMkLst>
      </pc:sldChg>
      <pc:sldChg chg="modAnim">
        <pc:chgData name="Georg Heims" userId="2a99207fbad882ee" providerId="LiveId" clId="{DF8FA324-812B-470A-BE67-8ECD6293CF82}" dt="2023-05-12T20:25:32.903" v="329"/>
        <pc:sldMkLst>
          <pc:docMk/>
          <pc:sldMk cId="2524492418" sldId="262"/>
        </pc:sldMkLst>
      </pc:sldChg>
      <pc:sldChg chg="addSp modSp modAnim">
        <pc:chgData name="Georg Heims" userId="2a99207fbad882ee" providerId="LiveId" clId="{DF8FA324-812B-470A-BE67-8ECD6293CF82}" dt="2023-05-12T20:28:18.279" v="347"/>
        <pc:sldMkLst>
          <pc:docMk/>
          <pc:sldMk cId="2100064946" sldId="263"/>
        </pc:sldMkLst>
        <pc:spChg chg="mod">
          <ac:chgData name="Georg Heims" userId="2a99207fbad882ee" providerId="LiveId" clId="{DF8FA324-812B-470A-BE67-8ECD6293CF82}" dt="2023-05-12T20:27:26.863" v="339" actId="164"/>
          <ac:spMkLst>
            <pc:docMk/>
            <pc:sldMk cId="2100064946" sldId="263"/>
            <ac:spMk id="19" creationId="{152A3883-5736-F1C9-6862-637AE0ACDB55}"/>
          </ac:spMkLst>
        </pc:spChg>
        <pc:spChg chg="mod">
          <ac:chgData name="Georg Heims" userId="2a99207fbad882ee" providerId="LiveId" clId="{DF8FA324-812B-470A-BE67-8ECD6293CF82}" dt="2023-05-12T20:27:54.016" v="343" actId="164"/>
          <ac:spMkLst>
            <pc:docMk/>
            <pc:sldMk cId="2100064946" sldId="263"/>
            <ac:spMk id="32" creationId="{D8BA212E-63F3-54FA-9A3D-BC9DB47221AD}"/>
          </ac:spMkLst>
        </pc:spChg>
        <pc:spChg chg="mod">
          <ac:chgData name="Georg Heims" userId="2a99207fbad882ee" providerId="LiveId" clId="{DF8FA324-812B-470A-BE67-8ECD6293CF82}" dt="2023-05-12T20:27:54.016" v="343" actId="164"/>
          <ac:spMkLst>
            <pc:docMk/>
            <pc:sldMk cId="2100064946" sldId="263"/>
            <ac:spMk id="33" creationId="{A2642376-E38E-8D4E-918D-35CAE03EAAD0}"/>
          </ac:spMkLst>
        </pc:spChg>
        <pc:spChg chg="mod">
          <ac:chgData name="Georg Heims" userId="2a99207fbad882ee" providerId="LiveId" clId="{DF8FA324-812B-470A-BE67-8ECD6293CF82}" dt="2023-05-12T20:27:54.016" v="343" actId="164"/>
          <ac:spMkLst>
            <pc:docMk/>
            <pc:sldMk cId="2100064946" sldId="263"/>
            <ac:spMk id="34" creationId="{E23FA0E9-9B14-3071-1C53-3AD2DA802278}"/>
          </ac:spMkLst>
        </pc:spChg>
        <pc:spChg chg="mod">
          <ac:chgData name="Georg Heims" userId="2a99207fbad882ee" providerId="LiveId" clId="{DF8FA324-812B-470A-BE67-8ECD6293CF82}" dt="2023-05-12T20:27:54.016" v="343" actId="164"/>
          <ac:spMkLst>
            <pc:docMk/>
            <pc:sldMk cId="2100064946" sldId="263"/>
            <ac:spMk id="36" creationId="{42FF0DB4-DD2B-380C-ED82-437426E87CF6}"/>
          </ac:spMkLst>
        </pc:spChg>
        <pc:spChg chg="mod">
          <ac:chgData name="Georg Heims" userId="2a99207fbad882ee" providerId="LiveId" clId="{DF8FA324-812B-470A-BE67-8ECD6293CF82}" dt="2023-05-12T20:27:54.016" v="343" actId="164"/>
          <ac:spMkLst>
            <pc:docMk/>
            <pc:sldMk cId="2100064946" sldId="263"/>
            <ac:spMk id="37" creationId="{0D2AE107-0198-0F56-C4C6-F0DD2EC2AD84}"/>
          </ac:spMkLst>
        </pc:spChg>
        <pc:spChg chg="mod">
          <ac:chgData name="Georg Heims" userId="2a99207fbad882ee" providerId="LiveId" clId="{DF8FA324-812B-470A-BE67-8ECD6293CF82}" dt="2023-05-12T20:27:54.016" v="343" actId="164"/>
          <ac:spMkLst>
            <pc:docMk/>
            <pc:sldMk cId="2100064946" sldId="263"/>
            <ac:spMk id="38" creationId="{BA2FF6D1-077A-119F-F3B1-F8968820A8FA}"/>
          </ac:spMkLst>
        </pc:spChg>
        <pc:grpChg chg="add mod">
          <ac:chgData name="Georg Heims" userId="2a99207fbad882ee" providerId="LiveId" clId="{DF8FA324-812B-470A-BE67-8ECD6293CF82}" dt="2023-05-12T20:27:26.863" v="339" actId="164"/>
          <ac:grpSpMkLst>
            <pc:docMk/>
            <pc:sldMk cId="2100064946" sldId="263"/>
            <ac:grpSpMk id="2" creationId="{C292092C-3CBF-CE7B-94B9-1B8137CB495D}"/>
          </ac:grpSpMkLst>
        </pc:grpChg>
        <pc:grpChg chg="add mod">
          <ac:chgData name="Georg Heims" userId="2a99207fbad882ee" providerId="LiveId" clId="{DF8FA324-812B-470A-BE67-8ECD6293CF82}" dt="2023-05-12T20:27:54.016" v="343" actId="164"/>
          <ac:grpSpMkLst>
            <pc:docMk/>
            <pc:sldMk cId="2100064946" sldId="263"/>
            <ac:grpSpMk id="17" creationId="{A1DA84DF-FF3D-3B8F-C1E9-76AFF0C4316E}"/>
          </ac:grpSpMkLst>
        </pc:grpChg>
        <pc:grpChg chg="mod">
          <ac:chgData name="Georg Heims" userId="2a99207fbad882ee" providerId="LiveId" clId="{DF8FA324-812B-470A-BE67-8ECD6293CF82}" dt="2023-05-12T20:27:26.863" v="339" actId="164"/>
          <ac:grpSpMkLst>
            <pc:docMk/>
            <pc:sldMk cId="2100064946" sldId="263"/>
            <ac:grpSpMk id="18" creationId="{FAF6469E-BB57-BC55-3B36-9FBB4552A424}"/>
          </ac:grpSpMkLst>
        </pc:grpChg>
        <pc:picChg chg="mod">
          <ac:chgData name="Georg Heims" userId="2a99207fbad882ee" providerId="LiveId" clId="{DF8FA324-812B-470A-BE67-8ECD6293CF82}" dt="2023-05-12T20:27:26.863" v="339" actId="164"/>
          <ac:picMkLst>
            <pc:docMk/>
            <pc:sldMk cId="2100064946" sldId="263"/>
            <ac:picMk id="25" creationId="{C0A1D7A5-907F-54D3-9FD5-13FEE5AB2A29}"/>
          </ac:picMkLst>
        </pc:picChg>
      </pc:sldChg>
      <pc:sldChg chg="modSp mod modAnim">
        <pc:chgData name="Georg Heims" userId="2a99207fbad882ee" providerId="LiveId" clId="{DF8FA324-812B-470A-BE67-8ECD6293CF82}" dt="2023-05-12T20:30:22.263" v="364"/>
        <pc:sldMkLst>
          <pc:docMk/>
          <pc:sldMk cId="3933753319" sldId="264"/>
        </pc:sldMkLst>
        <pc:spChg chg="mod">
          <ac:chgData name="Georg Heims" userId="2a99207fbad882ee" providerId="LiveId" clId="{DF8FA324-812B-470A-BE67-8ECD6293CF82}" dt="2023-05-12T20:28:56.696" v="352" actId="207"/>
          <ac:spMkLst>
            <pc:docMk/>
            <pc:sldMk cId="3933753319" sldId="264"/>
            <ac:spMk id="43" creationId="{CEC23A52-A68D-AECB-E32E-DE394FE6B33C}"/>
          </ac:spMkLst>
        </pc:spChg>
        <pc:picChg chg="ord">
          <ac:chgData name="Georg Heims" userId="2a99207fbad882ee" providerId="LiveId" clId="{DF8FA324-812B-470A-BE67-8ECD6293CF82}" dt="2023-05-12T20:29:33.326" v="356" actId="166"/>
          <ac:picMkLst>
            <pc:docMk/>
            <pc:sldMk cId="3933753319" sldId="264"/>
            <ac:picMk id="22" creationId="{6E73A7FC-09C9-5E02-1F39-9C3FF850A868}"/>
          </ac:picMkLst>
        </pc:picChg>
      </pc:sldChg>
      <pc:sldChg chg="addSp modSp mod modAnim">
        <pc:chgData name="Georg Heims" userId="2a99207fbad882ee" providerId="LiveId" clId="{DF8FA324-812B-470A-BE67-8ECD6293CF82}" dt="2023-05-12T20:32:57.322" v="382"/>
        <pc:sldMkLst>
          <pc:docMk/>
          <pc:sldMk cId="1900273801" sldId="266"/>
        </pc:sldMkLst>
        <pc:spChg chg="add mod">
          <ac:chgData name="Georg Heims" userId="2a99207fbad882ee" providerId="LiveId" clId="{DF8FA324-812B-470A-BE67-8ECD6293CF82}" dt="2023-05-12T20:32:49.720" v="380" actId="164"/>
          <ac:spMkLst>
            <pc:docMk/>
            <pc:sldMk cId="1900273801" sldId="266"/>
            <ac:spMk id="2" creationId="{E301DEB7-A8F4-0F78-179C-9E81FA3465BF}"/>
          </ac:spMkLst>
        </pc:spChg>
        <pc:spChg chg="mod">
          <ac:chgData name="Georg Heims" userId="2a99207fbad882ee" providerId="LiveId" clId="{DF8FA324-812B-470A-BE67-8ECD6293CF82}" dt="2023-05-12T20:31:39.290" v="370" actId="164"/>
          <ac:spMkLst>
            <pc:docMk/>
            <pc:sldMk cId="1900273801" sldId="266"/>
            <ac:spMk id="27" creationId="{FE1B2BE2-B9D2-9083-8CCC-E715030C935E}"/>
          </ac:spMkLst>
        </pc:spChg>
        <pc:spChg chg="mod">
          <ac:chgData name="Georg Heims" userId="2a99207fbad882ee" providerId="LiveId" clId="{DF8FA324-812B-470A-BE67-8ECD6293CF82}" dt="2023-05-12T20:32:08.832" v="372" actId="164"/>
          <ac:spMkLst>
            <pc:docMk/>
            <pc:sldMk cId="1900273801" sldId="266"/>
            <ac:spMk id="28" creationId="{F9101CF4-13CE-0233-1E64-2C9E73CE3210}"/>
          </ac:spMkLst>
        </pc:spChg>
        <pc:spChg chg="mod">
          <ac:chgData name="Georg Heims" userId="2a99207fbad882ee" providerId="LiveId" clId="{DF8FA324-812B-470A-BE67-8ECD6293CF82}" dt="2023-05-12T20:32:15.608" v="373" actId="164"/>
          <ac:spMkLst>
            <pc:docMk/>
            <pc:sldMk cId="1900273801" sldId="266"/>
            <ac:spMk id="30" creationId="{3AA9D95B-6413-91B0-D083-9FC617FC4CED}"/>
          </ac:spMkLst>
        </pc:spChg>
        <pc:grpChg chg="mod">
          <ac:chgData name="Georg Heims" userId="2a99207fbad882ee" providerId="LiveId" clId="{DF8FA324-812B-470A-BE67-8ECD6293CF82}" dt="2023-05-12T20:31:39.290" v="370" actId="164"/>
          <ac:grpSpMkLst>
            <pc:docMk/>
            <pc:sldMk cId="1900273801" sldId="266"/>
            <ac:grpSpMk id="15" creationId="{F1F1F192-9E6F-6992-D786-4E743BA87FB3}"/>
          </ac:grpSpMkLst>
        </pc:grpChg>
        <pc:grpChg chg="mod">
          <ac:chgData name="Georg Heims" userId="2a99207fbad882ee" providerId="LiveId" clId="{DF8FA324-812B-470A-BE67-8ECD6293CF82}" dt="2023-05-12T20:32:49.720" v="380" actId="164"/>
          <ac:grpSpMkLst>
            <pc:docMk/>
            <pc:sldMk cId="1900273801" sldId="266"/>
            <ac:grpSpMk id="21" creationId="{D515FAF2-6065-A97C-013D-4C3CD53355C6}"/>
          </ac:grpSpMkLst>
        </pc:grpChg>
        <pc:grpChg chg="add mod">
          <ac:chgData name="Georg Heims" userId="2a99207fbad882ee" providerId="LiveId" clId="{DF8FA324-812B-470A-BE67-8ECD6293CF82}" dt="2023-05-12T20:31:39.290" v="370" actId="164"/>
          <ac:grpSpMkLst>
            <pc:docMk/>
            <pc:sldMk cId="1900273801" sldId="266"/>
            <ac:grpSpMk id="29" creationId="{1EF1CFA8-FBE7-4887-B8D5-97CFBCCFCE74}"/>
          </ac:grpSpMkLst>
        </pc:grpChg>
        <pc:grpChg chg="add mod">
          <ac:chgData name="Georg Heims" userId="2a99207fbad882ee" providerId="LiveId" clId="{DF8FA324-812B-470A-BE67-8ECD6293CF82}" dt="2023-05-12T20:32:08.832" v="372" actId="164"/>
          <ac:grpSpMkLst>
            <pc:docMk/>
            <pc:sldMk cId="1900273801" sldId="266"/>
            <ac:grpSpMk id="31" creationId="{EF10B19A-A15F-F1B3-36D4-808D5B893998}"/>
          </ac:grpSpMkLst>
        </pc:grpChg>
        <pc:grpChg chg="add mod">
          <ac:chgData name="Georg Heims" userId="2a99207fbad882ee" providerId="LiveId" clId="{DF8FA324-812B-470A-BE67-8ECD6293CF82}" dt="2023-05-12T20:32:15.608" v="373" actId="164"/>
          <ac:grpSpMkLst>
            <pc:docMk/>
            <pc:sldMk cId="1900273801" sldId="266"/>
            <ac:grpSpMk id="32" creationId="{660B33F9-2CA9-A69F-62D1-D99CCF97A3DD}"/>
          </ac:grpSpMkLst>
        </pc:grpChg>
        <pc:grpChg chg="add mod">
          <ac:chgData name="Georg Heims" userId="2a99207fbad882ee" providerId="LiveId" clId="{DF8FA324-812B-470A-BE67-8ECD6293CF82}" dt="2023-05-12T20:32:49.720" v="380" actId="164"/>
          <ac:grpSpMkLst>
            <pc:docMk/>
            <pc:sldMk cId="1900273801" sldId="266"/>
            <ac:grpSpMk id="33" creationId="{A8DB77F2-48DD-A1B6-AF05-6612CA9A68E5}"/>
          </ac:grpSpMkLst>
        </pc:grpChg>
        <pc:picChg chg="mod">
          <ac:chgData name="Georg Heims" userId="2a99207fbad882ee" providerId="LiveId" clId="{DF8FA324-812B-470A-BE67-8ECD6293CF82}" dt="2023-05-12T20:32:15.608" v="373" actId="164"/>
          <ac:picMkLst>
            <pc:docMk/>
            <pc:sldMk cId="1900273801" sldId="266"/>
            <ac:picMk id="4" creationId="{37CDDC67-179F-F925-A6E4-3E0B7868DF4C}"/>
          </ac:picMkLst>
        </pc:picChg>
        <pc:picChg chg="mod">
          <ac:chgData name="Georg Heims" userId="2a99207fbad882ee" providerId="LiveId" clId="{DF8FA324-812B-470A-BE67-8ECD6293CF82}" dt="2023-05-12T20:32:08.832" v="372" actId="164"/>
          <ac:picMkLst>
            <pc:docMk/>
            <pc:sldMk cId="1900273801" sldId="266"/>
            <ac:picMk id="1028" creationId="{96E5F04B-71A2-D831-EF98-386F2E616585}"/>
          </ac:picMkLst>
        </pc:picChg>
      </pc:sldChg>
      <pc:sldChg chg="addSp delSp modSp mod ord modAnim">
        <pc:chgData name="Georg Heims" userId="2a99207fbad882ee" providerId="LiveId" clId="{DF8FA324-812B-470A-BE67-8ECD6293CF82}" dt="2023-05-12T20:31:12.829" v="369"/>
        <pc:sldMkLst>
          <pc:docMk/>
          <pc:sldMk cId="2371133861" sldId="267"/>
        </pc:sldMkLst>
        <pc:spChg chg="add del">
          <ac:chgData name="Georg Heims" userId="2a99207fbad882ee" providerId="LiveId" clId="{DF8FA324-812B-470A-BE67-8ECD6293CF82}" dt="2023-05-12T20:13:28.800" v="7" actId="478"/>
          <ac:spMkLst>
            <pc:docMk/>
            <pc:sldMk cId="2371133861" sldId="267"/>
            <ac:spMk id="8" creationId="{2EECF969-60B2-177C-50C9-3FB8CCF21C47}"/>
          </ac:spMkLst>
        </pc:spChg>
        <pc:spChg chg="mod">
          <ac:chgData name="Georg Heims" userId="2a99207fbad882ee" providerId="LiveId" clId="{DF8FA324-812B-470A-BE67-8ECD6293CF82}" dt="2023-05-12T20:14:46.075" v="21"/>
          <ac:spMkLst>
            <pc:docMk/>
            <pc:sldMk cId="2371133861" sldId="267"/>
            <ac:spMk id="15" creationId="{FBFD36CA-372E-971B-46F4-2C409CD4B524}"/>
          </ac:spMkLst>
        </pc:spChg>
        <pc:spChg chg="mod">
          <ac:chgData name="Georg Heims" userId="2a99207fbad882ee" providerId="LiveId" clId="{DF8FA324-812B-470A-BE67-8ECD6293CF82}" dt="2023-05-12T20:14:46.075" v="21"/>
          <ac:spMkLst>
            <pc:docMk/>
            <pc:sldMk cId="2371133861" sldId="267"/>
            <ac:spMk id="16" creationId="{CDB25883-EBFF-FC44-41AD-F286D819BA3A}"/>
          </ac:spMkLst>
        </pc:spChg>
        <pc:spChg chg="mod">
          <ac:chgData name="Georg Heims" userId="2a99207fbad882ee" providerId="LiveId" clId="{DF8FA324-812B-470A-BE67-8ECD6293CF82}" dt="2023-05-12T20:14:46.075" v="21"/>
          <ac:spMkLst>
            <pc:docMk/>
            <pc:sldMk cId="2371133861" sldId="267"/>
            <ac:spMk id="17" creationId="{378C8515-73CD-D70E-9DA7-484900BAAE14}"/>
          </ac:spMkLst>
        </pc:spChg>
        <pc:spChg chg="mod">
          <ac:chgData name="Georg Heims" userId="2a99207fbad882ee" providerId="LiveId" clId="{DF8FA324-812B-470A-BE67-8ECD6293CF82}" dt="2023-05-12T20:14:46.075" v="21"/>
          <ac:spMkLst>
            <pc:docMk/>
            <pc:sldMk cId="2371133861" sldId="267"/>
            <ac:spMk id="18" creationId="{AE9AA2C7-F3C0-0DDA-A1A7-05317E74B8C2}"/>
          </ac:spMkLst>
        </pc:spChg>
        <pc:spChg chg="mod">
          <ac:chgData name="Georg Heims" userId="2a99207fbad882ee" providerId="LiveId" clId="{DF8FA324-812B-470A-BE67-8ECD6293CF82}" dt="2023-05-12T20:14:46.075" v="21"/>
          <ac:spMkLst>
            <pc:docMk/>
            <pc:sldMk cId="2371133861" sldId="267"/>
            <ac:spMk id="19" creationId="{A5F8A012-1A6D-23D5-9635-2D07A0435281}"/>
          </ac:spMkLst>
        </pc:spChg>
        <pc:spChg chg="mod">
          <ac:chgData name="Georg Heims" userId="2a99207fbad882ee" providerId="LiveId" clId="{DF8FA324-812B-470A-BE67-8ECD6293CF82}" dt="2023-05-12T20:14:59.652" v="25"/>
          <ac:spMkLst>
            <pc:docMk/>
            <pc:sldMk cId="2371133861" sldId="267"/>
            <ac:spMk id="21" creationId="{D79CC740-FA98-234C-B212-C9AF7EFAE1C6}"/>
          </ac:spMkLst>
        </pc:spChg>
        <pc:spChg chg="mod">
          <ac:chgData name="Georg Heims" userId="2a99207fbad882ee" providerId="LiveId" clId="{DF8FA324-812B-470A-BE67-8ECD6293CF82}" dt="2023-05-12T20:14:59.652" v="25"/>
          <ac:spMkLst>
            <pc:docMk/>
            <pc:sldMk cId="2371133861" sldId="267"/>
            <ac:spMk id="22" creationId="{3C0C31B1-42D0-83C5-BBD6-5BFE96057169}"/>
          </ac:spMkLst>
        </pc:spChg>
        <pc:spChg chg="mod">
          <ac:chgData name="Georg Heims" userId="2a99207fbad882ee" providerId="LiveId" clId="{DF8FA324-812B-470A-BE67-8ECD6293CF82}" dt="2023-05-12T20:14:59.652" v="25"/>
          <ac:spMkLst>
            <pc:docMk/>
            <pc:sldMk cId="2371133861" sldId="267"/>
            <ac:spMk id="23" creationId="{2644B892-169E-D12D-6AD6-E33D5B048589}"/>
          </ac:spMkLst>
        </pc:spChg>
        <pc:spChg chg="mod">
          <ac:chgData name="Georg Heims" userId="2a99207fbad882ee" providerId="LiveId" clId="{DF8FA324-812B-470A-BE67-8ECD6293CF82}" dt="2023-05-12T20:14:59.652" v="25"/>
          <ac:spMkLst>
            <pc:docMk/>
            <pc:sldMk cId="2371133861" sldId="267"/>
            <ac:spMk id="24" creationId="{AC44B51C-648C-884C-72DC-5BD46BB9B5C8}"/>
          </ac:spMkLst>
        </pc:spChg>
        <pc:spChg chg="mod">
          <ac:chgData name="Georg Heims" userId="2a99207fbad882ee" providerId="LiveId" clId="{DF8FA324-812B-470A-BE67-8ECD6293CF82}" dt="2023-05-12T20:14:59.652" v="25"/>
          <ac:spMkLst>
            <pc:docMk/>
            <pc:sldMk cId="2371133861" sldId="267"/>
            <ac:spMk id="25" creationId="{8C8AA888-95E5-A257-BEE8-0EEBFA04FA12}"/>
          </ac:spMkLst>
        </pc:spChg>
        <pc:spChg chg="mod">
          <ac:chgData name="Georg Heims" userId="2a99207fbad882ee" providerId="LiveId" clId="{DF8FA324-812B-470A-BE67-8ECD6293CF82}" dt="2023-05-12T20:15:04.944" v="27"/>
          <ac:spMkLst>
            <pc:docMk/>
            <pc:sldMk cId="2371133861" sldId="267"/>
            <ac:spMk id="27" creationId="{6FA27B32-52A3-A73F-0248-9EB2394BD066}"/>
          </ac:spMkLst>
        </pc:spChg>
        <pc:spChg chg="mod">
          <ac:chgData name="Georg Heims" userId="2a99207fbad882ee" providerId="LiveId" clId="{DF8FA324-812B-470A-BE67-8ECD6293CF82}" dt="2023-05-12T20:15:04.944" v="27"/>
          <ac:spMkLst>
            <pc:docMk/>
            <pc:sldMk cId="2371133861" sldId="267"/>
            <ac:spMk id="28" creationId="{E20F16D4-644D-2DF9-BE1A-26D9DB7E4828}"/>
          </ac:spMkLst>
        </pc:spChg>
        <pc:spChg chg="mod">
          <ac:chgData name="Georg Heims" userId="2a99207fbad882ee" providerId="LiveId" clId="{DF8FA324-812B-470A-BE67-8ECD6293CF82}" dt="2023-05-12T20:15:04.944" v="27"/>
          <ac:spMkLst>
            <pc:docMk/>
            <pc:sldMk cId="2371133861" sldId="267"/>
            <ac:spMk id="29" creationId="{0F8887EC-6804-7E7B-771E-53C5CF41A21A}"/>
          </ac:spMkLst>
        </pc:spChg>
        <pc:spChg chg="mod">
          <ac:chgData name="Georg Heims" userId="2a99207fbad882ee" providerId="LiveId" clId="{DF8FA324-812B-470A-BE67-8ECD6293CF82}" dt="2023-05-12T20:15:04.944" v="27"/>
          <ac:spMkLst>
            <pc:docMk/>
            <pc:sldMk cId="2371133861" sldId="267"/>
            <ac:spMk id="30" creationId="{F4839425-C925-A940-F75A-7BFD6E266EA4}"/>
          </ac:spMkLst>
        </pc:spChg>
        <pc:spChg chg="mod">
          <ac:chgData name="Georg Heims" userId="2a99207fbad882ee" providerId="LiveId" clId="{DF8FA324-812B-470A-BE67-8ECD6293CF82}" dt="2023-05-12T20:15:04.944" v="27"/>
          <ac:spMkLst>
            <pc:docMk/>
            <pc:sldMk cId="2371133861" sldId="267"/>
            <ac:spMk id="31" creationId="{3F3DFD5C-EEC3-C9C4-125C-96DFD1DA7876}"/>
          </ac:spMkLst>
        </pc:spChg>
        <pc:spChg chg="add mod">
          <ac:chgData name="Georg Heims" userId="2a99207fbad882ee" providerId="LiveId" clId="{DF8FA324-812B-470A-BE67-8ECD6293CF82}" dt="2023-05-12T20:30:48.374" v="366" actId="164"/>
          <ac:spMkLst>
            <pc:docMk/>
            <pc:sldMk cId="2371133861" sldId="267"/>
            <ac:spMk id="32" creationId="{2C602BB5-28A1-6F0A-C107-77687D13F55E}"/>
          </ac:spMkLst>
        </pc:spChg>
        <pc:spChg chg="add mod">
          <ac:chgData name="Georg Heims" userId="2a99207fbad882ee" providerId="LiveId" clId="{DF8FA324-812B-470A-BE67-8ECD6293CF82}" dt="2023-05-12T20:31:06.378" v="367" actId="164"/>
          <ac:spMkLst>
            <pc:docMk/>
            <pc:sldMk cId="2371133861" sldId="267"/>
            <ac:spMk id="33" creationId="{CEFF39A6-0551-5821-2272-B34490832A15}"/>
          </ac:spMkLst>
        </pc:spChg>
        <pc:spChg chg="add mod">
          <ac:chgData name="Georg Heims" userId="2a99207fbad882ee" providerId="LiveId" clId="{DF8FA324-812B-470A-BE67-8ECD6293CF82}" dt="2023-05-12T20:31:06.378" v="367" actId="164"/>
          <ac:spMkLst>
            <pc:docMk/>
            <pc:sldMk cId="2371133861" sldId="267"/>
            <ac:spMk id="34" creationId="{C68C933B-6597-B656-7468-E2BC77D2BEAF}"/>
          </ac:spMkLst>
        </pc:spChg>
        <pc:grpChg chg="add mod">
          <ac:chgData name="Georg Heims" userId="2a99207fbad882ee" providerId="LiveId" clId="{DF8FA324-812B-470A-BE67-8ECD6293CF82}" dt="2023-05-12T20:14:32.720" v="20" actId="1076"/>
          <ac:grpSpMkLst>
            <pc:docMk/>
            <pc:sldMk cId="2371133861" sldId="267"/>
            <ac:grpSpMk id="13" creationId="{87A53535-0AEB-3635-021E-CFCB4C0746E1}"/>
          </ac:grpSpMkLst>
        </pc:grpChg>
        <pc:grpChg chg="add mod">
          <ac:chgData name="Georg Heims" userId="2a99207fbad882ee" providerId="LiveId" clId="{DF8FA324-812B-470A-BE67-8ECD6293CF82}" dt="2023-05-12T20:30:48.374" v="366" actId="164"/>
          <ac:grpSpMkLst>
            <pc:docMk/>
            <pc:sldMk cId="2371133861" sldId="267"/>
            <ac:grpSpMk id="14" creationId="{B44BDCC7-F80D-04A0-C634-1248F600D48A}"/>
          </ac:grpSpMkLst>
        </pc:grpChg>
        <pc:grpChg chg="add mod">
          <ac:chgData name="Georg Heims" userId="2a99207fbad882ee" providerId="LiveId" clId="{DF8FA324-812B-470A-BE67-8ECD6293CF82}" dt="2023-05-12T20:31:06.378" v="367" actId="164"/>
          <ac:grpSpMkLst>
            <pc:docMk/>
            <pc:sldMk cId="2371133861" sldId="267"/>
            <ac:grpSpMk id="20" creationId="{61594AD0-28DA-6F54-DAFC-A7544426460E}"/>
          </ac:grpSpMkLst>
        </pc:grpChg>
        <pc:grpChg chg="add mod">
          <ac:chgData name="Georg Heims" userId="2a99207fbad882ee" providerId="LiveId" clId="{DF8FA324-812B-470A-BE67-8ECD6293CF82}" dt="2023-05-12T20:31:06.378" v="367" actId="164"/>
          <ac:grpSpMkLst>
            <pc:docMk/>
            <pc:sldMk cId="2371133861" sldId="267"/>
            <ac:grpSpMk id="26" creationId="{68FDE5DB-8904-A1BA-02D5-40F27A3A5DA6}"/>
          </ac:grpSpMkLst>
        </pc:grpChg>
        <pc:grpChg chg="add mod">
          <ac:chgData name="Georg Heims" userId="2a99207fbad882ee" providerId="LiveId" clId="{DF8FA324-812B-470A-BE67-8ECD6293CF82}" dt="2023-05-12T20:31:06.378" v="367" actId="164"/>
          <ac:grpSpMkLst>
            <pc:docMk/>
            <pc:sldMk cId="2371133861" sldId="267"/>
            <ac:grpSpMk id="35" creationId="{B42F80BA-90DF-F646-DAF4-965D80523836}"/>
          </ac:grpSpMkLst>
        </pc:grpChg>
        <pc:grpChg chg="add mod">
          <ac:chgData name="Georg Heims" userId="2a99207fbad882ee" providerId="LiveId" clId="{DF8FA324-812B-470A-BE67-8ECD6293CF82}" dt="2023-05-12T20:31:06.378" v="367" actId="164"/>
          <ac:grpSpMkLst>
            <pc:docMk/>
            <pc:sldMk cId="2371133861" sldId="267"/>
            <ac:grpSpMk id="36" creationId="{BB907B88-ADAC-7FC6-9373-EE14620D286D}"/>
          </ac:grpSpMkLst>
        </pc:grpChg>
        <pc:picChg chg="add mod">
          <ac:chgData name="Georg Heims" userId="2a99207fbad882ee" providerId="LiveId" clId="{DF8FA324-812B-470A-BE67-8ECD6293CF82}" dt="2023-05-12T20:14:25.300" v="19" actId="164"/>
          <ac:picMkLst>
            <pc:docMk/>
            <pc:sldMk cId="2371133861" sldId="267"/>
            <ac:picMk id="4" creationId="{E989180E-3C0A-69CA-E7C7-87F085B1771D}"/>
          </ac:picMkLst>
        </pc:picChg>
        <pc:picChg chg="add mod">
          <ac:chgData name="Georg Heims" userId="2a99207fbad882ee" providerId="LiveId" clId="{DF8FA324-812B-470A-BE67-8ECD6293CF82}" dt="2023-05-12T20:14:25.300" v="19" actId="164"/>
          <ac:picMkLst>
            <pc:docMk/>
            <pc:sldMk cId="2371133861" sldId="267"/>
            <ac:picMk id="10" creationId="{B9C5F2C4-31A3-8C81-CFD8-28577218E97E}"/>
          </ac:picMkLst>
        </pc:picChg>
        <pc:picChg chg="add mod">
          <ac:chgData name="Georg Heims" userId="2a99207fbad882ee" providerId="LiveId" clId="{DF8FA324-812B-470A-BE67-8ECD6293CF82}" dt="2023-05-12T20:14:25.300" v="19" actId="164"/>
          <ac:picMkLst>
            <pc:docMk/>
            <pc:sldMk cId="2371133861" sldId="267"/>
            <ac:picMk id="12" creationId="{7557DE1A-A076-7362-291C-BC28E4A74A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053A-56BC-4588-B89D-4766926DEB9A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E234C-833B-4B96-AB99-BAE44A21B3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91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E234C-833B-4B96-AB99-BAE44A21B33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904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E234C-833B-4B96-AB99-BAE44A21B33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97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6CB0C4-635B-BB2A-7B90-18D9BABB2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400825-810D-8751-7460-0820447F0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4CD071-E401-0A90-3D9E-6EA41712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CB6658-76BC-53CA-CD20-052814823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93662-79FF-BC64-8A29-8B03E12B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33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15999-5180-72D0-EA98-1BC3EAC6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FA1BAD-3305-38A9-E13C-38DBEB312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7E8DCA-AEA4-D2B0-0853-ACB310AE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769242-514F-B704-6D19-51947F9AB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714E49-F728-B7A5-BD9B-1D03D6B0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29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9DE060-4ADD-7EA9-C56E-CDF250526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3EB8D2-CD45-67E5-1B21-F15231334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35C7F2-C241-911F-03FC-2EC4924B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B44381-6062-6CDC-DC6F-02059938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2DCDA0-E902-55D3-501A-521AE025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63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3939E-5C35-84D9-4788-817100E3E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FC697E-60C9-E20E-226D-872E27FDD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8C3F65-1730-CA14-A8FE-5EEDE699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138C50-BA02-C151-796E-3EB43C38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829D2D-5365-492A-6AED-DC9E7F44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03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67CFF-8E25-8F6D-46FA-288599EC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13D3DF-4C33-AACB-C4B6-B865205FE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146345-6C35-A628-6846-2EA32A86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AD847C-2684-EE64-CFA5-B727430F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D46767-12C9-1F03-3984-6483FBDD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76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76ABB-DDF0-F600-4829-D620A3A6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AD9755-C488-E95E-80D8-94BBAB80A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F48150-F6CB-19C4-7A13-38CBB499A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DD07B6-767F-8F68-F15C-8EEACC94E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A23490-84AE-B6C3-BE3D-220C78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380248-9E7F-E0EF-7813-28AA2DC4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97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DA72F-7B21-1C12-B2FC-8EE72E70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6EDB51-3203-E731-A4E1-06101CDA2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6CA38E-5A05-6F81-8611-1494CE46A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BDC2FC-F17F-621C-9C7D-F06C2D96F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82FE6B4-556F-F9A4-B262-C213BF41C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D45DF8A-1332-0D99-11FF-6AABF2A84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D3540DF-BD77-D388-6FB1-7C9C188B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C7E5605-1065-E1C4-A5C1-89B7DDBA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321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A92B9-608F-6FA9-CAC7-8646C565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6486DF-E0B4-7870-FE8B-FDD5DA2FB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45BB07-FC9B-3A76-860D-5BAA936B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2CE2B6-00DC-D956-8AB5-FD41788A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28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545A53-A5D8-6C0F-23D4-B1C3B4C7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4BD919-1F8F-39C3-E1D3-5844F575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0ACA7B-E082-C58E-7739-6F4F4904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2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27081-F505-85F6-E94D-7EB685B0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AC569-CB3F-69B7-7B9D-A1808F91C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011246-CC97-096F-88C7-AC49578AA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AD9653-A38A-D7AE-9D86-9A9D88FF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C514A8-109B-54DF-3816-69422DE9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AB3F44-521E-AA05-A6A8-0D0011C4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53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E64A0-B351-2C76-8B26-45FF62B5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F50FDE-2571-91CD-3E75-F6A2C36F7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6BF91C-9978-B118-6C22-3E484F216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FE0DE4-F8FC-2CB7-44B0-CFCD7902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A20EBF-E17E-2FC3-2B64-96880DC3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ADC4E3-90D0-C385-5083-E92A77D3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95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DCD7BC-B329-5BE5-3D6E-397DB676C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097428-1FA6-5CFD-AD9A-1F21DFD54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BD353A-A066-0EF2-481B-C5CB2B004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464F0-83A0-4F6E-87F3-475A65F9A1EB}" type="datetimeFigureOut">
              <a:rPr lang="de-DE" smtClean="0"/>
              <a:t>13.05.2023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445897-9DCB-AFCE-AB3D-C54307642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9FC09D-2207-7E3D-D7A8-06D63BB09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32788-2DF6-4BCA-9191-833687D8D1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11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rafik 5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BA0D9426-F706-4384-8E75-016A849F5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A0004FD3-A1B8-419F-9493-81DB5A333F15}"/>
              </a:ext>
            </a:extLst>
          </p:cNvPr>
          <p:cNvSpPr txBox="1"/>
          <p:nvPr/>
        </p:nvSpPr>
        <p:spPr>
          <a:xfrm>
            <a:off x="0" y="180585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Junge Sterne – der Weg zur Astronomie</a:t>
            </a:r>
            <a:endParaRPr lang="de-DE" sz="4000" dirty="0">
              <a:solidFill>
                <a:schemeClr val="bg1">
                  <a:lumMod val="9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BA0ABB39-65B7-4760-B6CF-5FB997140721}"/>
              </a:ext>
            </a:extLst>
          </p:cNvPr>
          <p:cNvCxnSpPr/>
          <p:nvPr/>
        </p:nvCxnSpPr>
        <p:spPr>
          <a:xfrm>
            <a:off x="762000" y="2732693"/>
            <a:ext cx="1066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">
            <a:extLst>
              <a:ext uri="{FF2B5EF4-FFF2-40B4-BE49-F238E27FC236}">
                <a16:creationId xmlns:a16="http://schemas.microsoft.com/office/drawing/2014/main" id="{CF7FB1E1-1166-4C27-92C5-2E9232E19B2E}"/>
              </a:ext>
            </a:extLst>
          </p:cNvPr>
          <p:cNvSpPr txBox="1"/>
          <p:nvPr/>
        </p:nvSpPr>
        <p:spPr>
          <a:xfrm>
            <a:off x="8754291" y="234434"/>
            <a:ext cx="4046248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0" i="0" u="none" strike="noStrike" kern="1200" cap="none" spc="0" baseline="0" dirty="0">
                <a:solidFill>
                  <a:srgbClr val="FFFFFF"/>
                </a:solidFill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Georg Heims</a:t>
            </a: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6F2551D3-D068-D2BA-F83C-DB3ECE699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6" y="4147740"/>
            <a:ext cx="5481484" cy="1055185"/>
          </a:xfrm>
          <a:prstGeom prst="rect">
            <a:avLst/>
          </a:prstGeom>
        </p:spPr>
      </p:pic>
      <p:pic>
        <p:nvPicPr>
          <p:cNvPr id="4" name="Grafik 3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3E0429CB-A087-1659-34A6-74C1AFE07B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05" y="3451671"/>
            <a:ext cx="2887230" cy="21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7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7A53535-0AEB-3635-021E-CFCB4C0746E1}"/>
              </a:ext>
            </a:extLst>
          </p:cNvPr>
          <p:cNvGrpSpPr/>
          <p:nvPr/>
        </p:nvGrpSpPr>
        <p:grpSpPr>
          <a:xfrm>
            <a:off x="204396" y="2779457"/>
            <a:ext cx="11783208" cy="1790700"/>
            <a:chOff x="204396" y="3103921"/>
            <a:chExt cx="11783208" cy="1790700"/>
          </a:xfrm>
        </p:grpSpPr>
        <p:pic>
          <p:nvPicPr>
            <p:cNvPr id="4" name="Grafik 3" descr="Ein Bild, das Gebäude, draußen, Himmel, Eigentum enthält.&#10;&#10;Automatisch generierte Beschreibung">
              <a:extLst>
                <a:ext uri="{FF2B5EF4-FFF2-40B4-BE49-F238E27FC236}">
                  <a16:creationId xmlns:a16="http://schemas.microsoft.com/office/drawing/2014/main" id="{E989180E-3C0A-69CA-E7C7-87F085B17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96" y="3103921"/>
              <a:ext cx="3810000" cy="1790700"/>
            </a:xfrm>
            <a:prstGeom prst="rect">
              <a:avLst/>
            </a:prstGeom>
          </p:spPr>
        </p:pic>
        <p:pic>
          <p:nvPicPr>
            <p:cNvPr id="10" name="Grafik 9" descr="Ein Bild, das draußen, Himmel, Gras, Baum enthält.&#10;&#10;Automatisch generierte Beschreibung">
              <a:extLst>
                <a:ext uri="{FF2B5EF4-FFF2-40B4-BE49-F238E27FC236}">
                  <a16:creationId xmlns:a16="http://schemas.microsoft.com/office/drawing/2014/main" id="{B9C5F2C4-31A3-8C81-CFD8-28577218E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103921"/>
              <a:ext cx="3810000" cy="1790700"/>
            </a:xfrm>
            <a:prstGeom prst="rect">
              <a:avLst/>
            </a:prstGeom>
          </p:spPr>
        </p:pic>
        <p:pic>
          <p:nvPicPr>
            <p:cNvPr id="12" name="Grafik 11" descr="Ein Bild, das Text, Gebäude, draußen, Mauerwerk enthält.&#10;&#10;Automatisch generierte Beschreibung">
              <a:extLst>
                <a:ext uri="{FF2B5EF4-FFF2-40B4-BE49-F238E27FC236}">
                  <a16:creationId xmlns:a16="http://schemas.microsoft.com/office/drawing/2014/main" id="{7557DE1A-A076-7362-291C-BC28E4A74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604" y="3103921"/>
              <a:ext cx="3810000" cy="1790700"/>
            </a:xfrm>
            <a:prstGeom prst="rect">
              <a:avLst/>
            </a:prstGeom>
          </p:spPr>
        </p:pic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B907B88-ADAC-7FC6-9373-EE14620D286D}"/>
              </a:ext>
            </a:extLst>
          </p:cNvPr>
          <p:cNvGrpSpPr/>
          <p:nvPr/>
        </p:nvGrpSpPr>
        <p:grpSpPr>
          <a:xfrm>
            <a:off x="204396" y="4816118"/>
            <a:ext cx="11783208" cy="692132"/>
            <a:chOff x="204396" y="4816118"/>
            <a:chExt cx="11783208" cy="692132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61594AD0-28DA-6F54-DAFC-A7544426460E}"/>
                </a:ext>
              </a:extLst>
            </p:cNvPr>
            <p:cNvGrpSpPr/>
            <p:nvPr/>
          </p:nvGrpSpPr>
          <p:grpSpPr>
            <a:xfrm>
              <a:off x="4191000" y="4816118"/>
              <a:ext cx="3810000" cy="692132"/>
              <a:chOff x="6557912" y="3178971"/>
              <a:chExt cx="5377436" cy="1575316"/>
            </a:xfrm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D79CC740-FA98-234C-B212-C9AF7EFAE1C6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3C0C31B1-42D0-83C5-BBD6-5BFE96057169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2644B892-169E-D12D-6AD6-E33D5B048589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AC44B51C-648C-884C-72DC-5BD46BB9B5C8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8C8AA888-95E5-A257-BEE8-0EEBFA04FA12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8FDE5DB-8904-A1BA-02D5-40F27A3A5DA6}"/>
                </a:ext>
              </a:extLst>
            </p:cNvPr>
            <p:cNvGrpSpPr/>
            <p:nvPr/>
          </p:nvGrpSpPr>
          <p:grpSpPr>
            <a:xfrm>
              <a:off x="8177604" y="4816118"/>
              <a:ext cx="3810000" cy="692132"/>
              <a:chOff x="6557912" y="3178971"/>
              <a:chExt cx="5377436" cy="1575316"/>
            </a:xfrm>
          </p:grpSpPr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6FA27B32-52A3-A73F-0248-9EB2394BD066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E20F16D4-644D-2DF9-BE1A-26D9DB7E4828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0F8887EC-6804-7E7B-771E-53C5CF41A21A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F4839425-C925-A940-F75A-7BFD6E266EA4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Rechteck: abgerundete Ecken 30">
                <a:extLst>
                  <a:ext uri="{FF2B5EF4-FFF2-40B4-BE49-F238E27FC236}">
                    <a16:creationId xmlns:a16="http://schemas.microsoft.com/office/drawing/2014/main" id="{3F3DFD5C-EEC3-C9C4-125C-96DFD1DA7876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B42F80BA-90DF-F646-DAF4-965D80523836}"/>
                </a:ext>
              </a:extLst>
            </p:cNvPr>
            <p:cNvGrpSpPr/>
            <p:nvPr/>
          </p:nvGrpSpPr>
          <p:grpSpPr>
            <a:xfrm>
              <a:off x="204396" y="4816118"/>
              <a:ext cx="3810000" cy="692132"/>
              <a:chOff x="204396" y="4816118"/>
              <a:chExt cx="3810000" cy="692132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B44BDCC7-F80D-04A0-C634-1248F600D48A}"/>
                  </a:ext>
                </a:extLst>
              </p:cNvPr>
              <p:cNvGrpSpPr/>
              <p:nvPr/>
            </p:nvGrpSpPr>
            <p:grpSpPr>
              <a:xfrm>
                <a:off x="204396" y="4816118"/>
                <a:ext cx="3810000" cy="692132"/>
                <a:chOff x="6557912" y="3178971"/>
                <a:chExt cx="5377436" cy="1575316"/>
              </a:xfrm>
            </p:grpSpPr>
            <p:sp>
              <p:nvSpPr>
                <p:cNvPr id="15" name="Freihandform: Form 14">
                  <a:extLst>
                    <a:ext uri="{FF2B5EF4-FFF2-40B4-BE49-F238E27FC236}">
                      <a16:creationId xmlns:a16="http://schemas.microsoft.com/office/drawing/2014/main" id="{FBFD36CA-372E-971B-46F4-2C409CD4B524}"/>
                    </a:ext>
                  </a:extLst>
                </p:cNvPr>
                <p:cNvSpPr/>
                <p:nvPr/>
              </p:nvSpPr>
              <p:spPr>
                <a:xfrm>
                  <a:off x="7053472" y="3178971"/>
                  <a:ext cx="4389232" cy="104752"/>
                </a:xfrm>
                <a:custGeom>
                  <a:avLst/>
                  <a:gdLst>
                    <a:gd name="connsiteX0" fmla="*/ 67469 w 1675880"/>
                    <a:gd name="connsiteY0" fmla="*/ 0 h 95250"/>
                    <a:gd name="connsiteX1" fmla="*/ 1608411 w 1675880"/>
                    <a:gd name="connsiteY1" fmla="*/ 0 h 95250"/>
                    <a:gd name="connsiteX2" fmla="*/ 1675880 w 1675880"/>
                    <a:gd name="connsiteY2" fmla="*/ 67469 h 95250"/>
                    <a:gd name="connsiteX3" fmla="*/ 1675880 w 1675880"/>
                    <a:gd name="connsiteY3" fmla="*/ 95250 h 95250"/>
                    <a:gd name="connsiteX4" fmla="*/ 0 w 1675880"/>
                    <a:gd name="connsiteY4" fmla="*/ 95250 h 95250"/>
                    <a:gd name="connsiteX5" fmla="*/ 0 w 1675880"/>
                    <a:gd name="connsiteY5" fmla="*/ 67469 h 95250"/>
                    <a:gd name="connsiteX6" fmla="*/ 67469 w 1675880"/>
                    <a:gd name="connsiteY6" fmla="*/ 0 h 95250"/>
                    <a:gd name="connsiteX0" fmla="*/ 29383 w 1676780"/>
                    <a:gd name="connsiteY0" fmla="*/ 0 h 100012"/>
                    <a:gd name="connsiteX1" fmla="*/ 1609311 w 1676780"/>
                    <a:gd name="connsiteY1" fmla="*/ 4762 h 100012"/>
                    <a:gd name="connsiteX2" fmla="*/ 1676780 w 1676780"/>
                    <a:gd name="connsiteY2" fmla="*/ 72231 h 100012"/>
                    <a:gd name="connsiteX3" fmla="*/ 1676780 w 1676780"/>
                    <a:gd name="connsiteY3" fmla="*/ 100012 h 100012"/>
                    <a:gd name="connsiteX4" fmla="*/ 900 w 1676780"/>
                    <a:gd name="connsiteY4" fmla="*/ 100012 h 100012"/>
                    <a:gd name="connsiteX5" fmla="*/ 900 w 1676780"/>
                    <a:gd name="connsiteY5" fmla="*/ 72231 h 100012"/>
                    <a:gd name="connsiteX6" fmla="*/ 29383 w 1676780"/>
                    <a:gd name="connsiteY6" fmla="*/ 0 h 100012"/>
                    <a:gd name="connsiteX0" fmla="*/ 49748 w 1675880"/>
                    <a:gd name="connsiteY0" fmla="*/ 0 h 104775"/>
                    <a:gd name="connsiteX1" fmla="*/ 1608411 w 1675880"/>
                    <a:gd name="connsiteY1" fmla="*/ 9525 h 104775"/>
                    <a:gd name="connsiteX2" fmla="*/ 1675880 w 1675880"/>
                    <a:gd name="connsiteY2" fmla="*/ 76994 h 104775"/>
                    <a:gd name="connsiteX3" fmla="*/ 1675880 w 1675880"/>
                    <a:gd name="connsiteY3" fmla="*/ 104775 h 104775"/>
                    <a:gd name="connsiteX4" fmla="*/ 0 w 1675880"/>
                    <a:gd name="connsiteY4" fmla="*/ 104775 h 104775"/>
                    <a:gd name="connsiteX5" fmla="*/ 0 w 1675880"/>
                    <a:gd name="connsiteY5" fmla="*/ 76994 h 104775"/>
                    <a:gd name="connsiteX6" fmla="*/ 49748 w 1675880"/>
                    <a:gd name="connsiteY6" fmla="*/ 0 h 104775"/>
                    <a:gd name="connsiteX0" fmla="*/ 49748 w 1675880"/>
                    <a:gd name="connsiteY0" fmla="*/ 2 h 104777"/>
                    <a:gd name="connsiteX1" fmla="*/ 1639324 w 1675880"/>
                    <a:gd name="connsiteY1" fmla="*/ 0 h 104777"/>
                    <a:gd name="connsiteX2" fmla="*/ 1675880 w 1675880"/>
                    <a:gd name="connsiteY2" fmla="*/ 76996 h 104777"/>
                    <a:gd name="connsiteX3" fmla="*/ 1675880 w 1675880"/>
                    <a:gd name="connsiteY3" fmla="*/ 104777 h 104777"/>
                    <a:gd name="connsiteX4" fmla="*/ 0 w 1675880"/>
                    <a:gd name="connsiteY4" fmla="*/ 104777 h 104777"/>
                    <a:gd name="connsiteX5" fmla="*/ 0 w 1675880"/>
                    <a:gd name="connsiteY5" fmla="*/ 76996 h 104777"/>
                    <a:gd name="connsiteX6" fmla="*/ 49748 w 1675880"/>
                    <a:gd name="connsiteY6" fmla="*/ 2 h 104777"/>
                    <a:gd name="connsiteX0" fmla="*/ 37019 w 1675880"/>
                    <a:gd name="connsiteY0" fmla="*/ 2 h 104777"/>
                    <a:gd name="connsiteX1" fmla="*/ 1639324 w 1675880"/>
                    <a:gd name="connsiteY1" fmla="*/ 0 h 104777"/>
                    <a:gd name="connsiteX2" fmla="*/ 1675880 w 1675880"/>
                    <a:gd name="connsiteY2" fmla="*/ 76996 h 104777"/>
                    <a:gd name="connsiteX3" fmla="*/ 1675880 w 1675880"/>
                    <a:gd name="connsiteY3" fmla="*/ 104777 h 104777"/>
                    <a:gd name="connsiteX4" fmla="*/ 0 w 1675880"/>
                    <a:gd name="connsiteY4" fmla="*/ 104777 h 104777"/>
                    <a:gd name="connsiteX5" fmla="*/ 0 w 1675880"/>
                    <a:gd name="connsiteY5" fmla="*/ 76996 h 104777"/>
                    <a:gd name="connsiteX6" fmla="*/ 37019 w 1675880"/>
                    <a:gd name="connsiteY6" fmla="*/ 2 h 104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75880" h="104777">
                      <a:moveTo>
                        <a:pt x="37019" y="2"/>
                      </a:moveTo>
                      <a:lnTo>
                        <a:pt x="1639324" y="0"/>
                      </a:lnTo>
                      <a:cubicBezTo>
                        <a:pt x="1676586" y="0"/>
                        <a:pt x="1675880" y="39734"/>
                        <a:pt x="1675880" y="76996"/>
                      </a:cubicBezTo>
                      <a:lnTo>
                        <a:pt x="1675880" y="104777"/>
                      </a:lnTo>
                      <a:lnTo>
                        <a:pt x="0" y="104777"/>
                      </a:lnTo>
                      <a:lnTo>
                        <a:pt x="0" y="76996"/>
                      </a:lnTo>
                      <a:cubicBezTo>
                        <a:pt x="0" y="39734"/>
                        <a:pt x="-243" y="2"/>
                        <a:pt x="37019" y="2"/>
                      </a:cubicBezTo>
                      <a:close/>
                    </a:path>
                  </a:pathLst>
                </a:custGeom>
                <a:solidFill>
                  <a:srgbClr val="1288C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6" name="Freihandform: Form 15">
                  <a:extLst>
                    <a:ext uri="{FF2B5EF4-FFF2-40B4-BE49-F238E27FC236}">
                      <a16:creationId xmlns:a16="http://schemas.microsoft.com/office/drawing/2014/main" id="{CDB25883-EBFF-FC44-41AD-F286D819BA3A}"/>
                    </a:ext>
                  </a:extLst>
                </p:cNvPr>
                <p:cNvSpPr/>
                <p:nvPr/>
              </p:nvSpPr>
              <p:spPr>
                <a:xfrm>
                  <a:off x="6557912" y="3594456"/>
                  <a:ext cx="95250" cy="750134"/>
                </a:xfrm>
                <a:custGeom>
                  <a:avLst/>
                  <a:gdLst>
                    <a:gd name="connsiteX0" fmla="*/ 67469 w 95250"/>
                    <a:gd name="connsiteY0" fmla="*/ 0 h 750134"/>
                    <a:gd name="connsiteX1" fmla="*/ 95250 w 95250"/>
                    <a:gd name="connsiteY1" fmla="*/ 0 h 750134"/>
                    <a:gd name="connsiteX2" fmla="*/ 95250 w 95250"/>
                    <a:gd name="connsiteY2" fmla="*/ 750134 h 750134"/>
                    <a:gd name="connsiteX3" fmla="*/ 67469 w 95250"/>
                    <a:gd name="connsiteY3" fmla="*/ 750134 h 750134"/>
                    <a:gd name="connsiteX4" fmla="*/ 0 w 95250"/>
                    <a:gd name="connsiteY4" fmla="*/ 682665 h 750134"/>
                    <a:gd name="connsiteX5" fmla="*/ 0 w 95250"/>
                    <a:gd name="connsiteY5" fmla="*/ 67469 h 750134"/>
                    <a:gd name="connsiteX6" fmla="*/ 67469 w 95250"/>
                    <a:gd name="connsiteY6" fmla="*/ 0 h 750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50" h="750134">
                      <a:moveTo>
                        <a:pt x="67469" y="0"/>
                      </a:moveTo>
                      <a:lnTo>
                        <a:pt x="95250" y="0"/>
                      </a:lnTo>
                      <a:lnTo>
                        <a:pt x="95250" y="750134"/>
                      </a:lnTo>
                      <a:lnTo>
                        <a:pt x="67469" y="750134"/>
                      </a:lnTo>
                      <a:cubicBezTo>
                        <a:pt x="30207" y="750134"/>
                        <a:pt x="0" y="719927"/>
                        <a:pt x="0" y="682665"/>
                      </a:cubicBezTo>
                      <a:lnTo>
                        <a:pt x="0" y="67469"/>
                      </a:lnTo>
                      <a:cubicBezTo>
                        <a:pt x="0" y="30207"/>
                        <a:pt x="30207" y="0"/>
                        <a:pt x="67469" y="0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1288C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378C8515-73CD-D70E-9DA7-484900BAAE14}"/>
                    </a:ext>
                  </a:extLst>
                </p:cNvPr>
                <p:cNvSpPr/>
                <p:nvPr/>
              </p:nvSpPr>
              <p:spPr>
                <a:xfrm>
                  <a:off x="11843013" y="3594456"/>
                  <a:ext cx="92335" cy="750131"/>
                </a:xfrm>
                <a:custGeom>
                  <a:avLst/>
                  <a:gdLst>
                    <a:gd name="connsiteX0" fmla="*/ 0 w 92335"/>
                    <a:gd name="connsiteY0" fmla="*/ 0 h 750131"/>
                    <a:gd name="connsiteX1" fmla="*/ 24866 w 92335"/>
                    <a:gd name="connsiteY1" fmla="*/ 0 h 750131"/>
                    <a:gd name="connsiteX2" fmla="*/ 92335 w 92335"/>
                    <a:gd name="connsiteY2" fmla="*/ 67469 h 750131"/>
                    <a:gd name="connsiteX3" fmla="*/ 92335 w 92335"/>
                    <a:gd name="connsiteY3" fmla="*/ 682662 h 750131"/>
                    <a:gd name="connsiteX4" fmla="*/ 24866 w 92335"/>
                    <a:gd name="connsiteY4" fmla="*/ 750131 h 750131"/>
                    <a:gd name="connsiteX5" fmla="*/ 0 w 92335"/>
                    <a:gd name="connsiteY5" fmla="*/ 750131 h 750131"/>
                    <a:gd name="connsiteX6" fmla="*/ 0 w 92335"/>
                    <a:gd name="connsiteY6" fmla="*/ 0 h 75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335" h="750131">
                      <a:moveTo>
                        <a:pt x="0" y="0"/>
                      </a:moveTo>
                      <a:lnTo>
                        <a:pt x="24866" y="0"/>
                      </a:lnTo>
                      <a:cubicBezTo>
                        <a:pt x="62128" y="0"/>
                        <a:pt x="92335" y="30207"/>
                        <a:pt x="92335" y="67469"/>
                      </a:cubicBezTo>
                      <a:lnTo>
                        <a:pt x="92335" y="682662"/>
                      </a:lnTo>
                      <a:cubicBezTo>
                        <a:pt x="92335" y="719924"/>
                        <a:pt x="62128" y="750131"/>
                        <a:pt x="24866" y="750131"/>
                      </a:cubicBezTo>
                      <a:lnTo>
                        <a:pt x="0" y="7501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1288C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Freihandform: Form 17">
                  <a:extLst>
                    <a:ext uri="{FF2B5EF4-FFF2-40B4-BE49-F238E27FC236}">
                      <a16:creationId xmlns:a16="http://schemas.microsoft.com/office/drawing/2014/main" id="{AE9AA2C7-F3C0-0DDA-A1A7-05317E74B8C2}"/>
                    </a:ext>
                  </a:extLst>
                </p:cNvPr>
                <p:cNvSpPr/>
                <p:nvPr/>
              </p:nvSpPr>
              <p:spPr>
                <a:xfrm>
                  <a:off x="7052476" y="4655321"/>
                  <a:ext cx="4390319" cy="98966"/>
                </a:xfrm>
                <a:custGeom>
                  <a:avLst/>
                  <a:gdLst>
                    <a:gd name="connsiteX0" fmla="*/ 0 w 1675880"/>
                    <a:gd name="connsiteY0" fmla="*/ 0 h 95251"/>
                    <a:gd name="connsiteX1" fmla="*/ 1675880 w 1675880"/>
                    <a:gd name="connsiteY1" fmla="*/ 0 h 95251"/>
                    <a:gd name="connsiteX2" fmla="*/ 1675880 w 1675880"/>
                    <a:gd name="connsiteY2" fmla="*/ 27782 h 95251"/>
                    <a:gd name="connsiteX3" fmla="*/ 1608411 w 1675880"/>
                    <a:gd name="connsiteY3" fmla="*/ 95251 h 95251"/>
                    <a:gd name="connsiteX4" fmla="*/ 67469 w 1675880"/>
                    <a:gd name="connsiteY4" fmla="*/ 95251 h 95251"/>
                    <a:gd name="connsiteX5" fmla="*/ 0 w 1675880"/>
                    <a:gd name="connsiteY5" fmla="*/ 27782 h 95251"/>
                    <a:gd name="connsiteX6" fmla="*/ 0 w 1675880"/>
                    <a:gd name="connsiteY6" fmla="*/ 0 h 95251"/>
                    <a:gd name="connsiteX0" fmla="*/ 0 w 1675915"/>
                    <a:gd name="connsiteY0" fmla="*/ 0 h 100067"/>
                    <a:gd name="connsiteX1" fmla="*/ 1675880 w 1675915"/>
                    <a:gd name="connsiteY1" fmla="*/ 0 h 100067"/>
                    <a:gd name="connsiteX2" fmla="*/ 1675880 w 1675915"/>
                    <a:gd name="connsiteY2" fmla="*/ 27782 h 100067"/>
                    <a:gd name="connsiteX3" fmla="*/ 1641142 w 1675915"/>
                    <a:gd name="connsiteY3" fmla="*/ 100067 h 100067"/>
                    <a:gd name="connsiteX4" fmla="*/ 67469 w 1675915"/>
                    <a:gd name="connsiteY4" fmla="*/ 95251 h 100067"/>
                    <a:gd name="connsiteX5" fmla="*/ 0 w 1675915"/>
                    <a:gd name="connsiteY5" fmla="*/ 27782 h 100067"/>
                    <a:gd name="connsiteX6" fmla="*/ 0 w 1675915"/>
                    <a:gd name="connsiteY6" fmla="*/ 0 h 100067"/>
                    <a:gd name="connsiteX0" fmla="*/ 380 w 1676295"/>
                    <a:gd name="connsiteY0" fmla="*/ 0 h 100067"/>
                    <a:gd name="connsiteX1" fmla="*/ 1676260 w 1676295"/>
                    <a:gd name="connsiteY1" fmla="*/ 0 h 100067"/>
                    <a:gd name="connsiteX2" fmla="*/ 1676260 w 1676295"/>
                    <a:gd name="connsiteY2" fmla="*/ 27782 h 100067"/>
                    <a:gd name="connsiteX3" fmla="*/ 1641522 w 1676295"/>
                    <a:gd name="connsiteY3" fmla="*/ 100067 h 100067"/>
                    <a:gd name="connsiteX4" fmla="*/ 31481 w 1676295"/>
                    <a:gd name="connsiteY4" fmla="*/ 95251 h 100067"/>
                    <a:gd name="connsiteX5" fmla="*/ 380 w 1676295"/>
                    <a:gd name="connsiteY5" fmla="*/ 27782 h 100067"/>
                    <a:gd name="connsiteX6" fmla="*/ 380 w 1676295"/>
                    <a:gd name="connsiteY6" fmla="*/ 0 h 100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76295" h="100067">
                      <a:moveTo>
                        <a:pt x="380" y="0"/>
                      </a:moveTo>
                      <a:lnTo>
                        <a:pt x="1676260" y="0"/>
                      </a:lnTo>
                      <a:lnTo>
                        <a:pt x="1676260" y="27782"/>
                      </a:lnTo>
                      <a:cubicBezTo>
                        <a:pt x="1676260" y="65044"/>
                        <a:pt x="1678784" y="100067"/>
                        <a:pt x="1641522" y="100067"/>
                      </a:cubicBezTo>
                      <a:lnTo>
                        <a:pt x="31481" y="95251"/>
                      </a:lnTo>
                      <a:cubicBezTo>
                        <a:pt x="-5781" y="95251"/>
                        <a:pt x="380" y="65044"/>
                        <a:pt x="380" y="27782"/>
                      </a:cubicBezTo>
                      <a:lnTo>
                        <a:pt x="380" y="0"/>
                      </a:lnTo>
                      <a:close/>
                    </a:path>
                  </a:pathLst>
                </a:custGeom>
                <a:solidFill>
                  <a:srgbClr val="1288C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" name="Rechteck: abgerundete Ecken 18">
                  <a:extLst>
                    <a:ext uri="{FF2B5EF4-FFF2-40B4-BE49-F238E27FC236}">
                      <a16:creationId xmlns:a16="http://schemas.microsoft.com/office/drawing/2014/main" id="{A5F8A012-1A6D-23D5-9635-2D07A0435281}"/>
                    </a:ext>
                  </a:extLst>
                </p:cNvPr>
                <p:cNvSpPr/>
                <p:nvPr/>
              </p:nvSpPr>
              <p:spPr>
                <a:xfrm>
                  <a:off x="6653161" y="3283728"/>
                  <a:ext cx="5189851" cy="1371592"/>
                </a:xfrm>
                <a:prstGeom prst="roundRect">
                  <a:avLst/>
                </a:prstGeom>
                <a:noFill/>
                <a:ln w="28575">
                  <a:solidFill>
                    <a:srgbClr val="1288C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2C602BB5-28A1-6F0A-C107-77687D13F55E}"/>
                  </a:ext>
                </a:extLst>
              </p:cNvPr>
              <p:cNvSpPr txBox="1"/>
              <p:nvPr/>
            </p:nvSpPr>
            <p:spPr>
              <a:xfrm>
                <a:off x="448485" y="4889475"/>
                <a:ext cx="3323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dirty="0">
                    <a:solidFill>
                      <a:schemeClr val="accent2">
                        <a:lumMod val="75000"/>
                      </a:schemeClr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Planetarium</a:t>
                </a:r>
                <a:endParaRPr lang="de-DE" sz="32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endParaRPr>
              </a:p>
            </p:txBody>
          </p:sp>
        </p:grp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CEFF39A6-0551-5821-2272-B34490832A15}"/>
                </a:ext>
              </a:extLst>
            </p:cNvPr>
            <p:cNvSpPr txBox="1"/>
            <p:nvPr/>
          </p:nvSpPr>
          <p:spPr>
            <a:xfrm>
              <a:off x="4434057" y="4861741"/>
              <a:ext cx="3323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>
                  <a:solidFill>
                    <a:srgbClr val="1288C9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Observatorium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68C933B-6597-B656-7468-E2BC77D2BEAF}"/>
                </a:ext>
              </a:extLst>
            </p:cNvPr>
            <p:cNvSpPr txBox="1"/>
            <p:nvPr/>
          </p:nvSpPr>
          <p:spPr>
            <a:xfrm>
              <a:off x="8177604" y="4871067"/>
              <a:ext cx="381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>
                  <a:solidFill>
                    <a:schemeClr val="accent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Schulungszentrum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1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2CF7946-BC6E-3907-971D-A67FC3255D1D}"/>
              </a:ext>
            </a:extLst>
          </p:cNvPr>
          <p:cNvGrpSpPr/>
          <p:nvPr/>
        </p:nvGrpSpPr>
        <p:grpSpPr>
          <a:xfrm>
            <a:off x="292886" y="1429203"/>
            <a:ext cx="5475253" cy="1193388"/>
            <a:chOff x="7306028" y="1661572"/>
            <a:chExt cx="4207613" cy="845632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FAB4D52E-988E-896A-6B17-F28AF0904623}"/>
                </a:ext>
              </a:extLst>
            </p:cNvPr>
            <p:cNvGrpSpPr/>
            <p:nvPr/>
          </p:nvGrpSpPr>
          <p:grpSpPr>
            <a:xfrm>
              <a:off x="7306028" y="1661572"/>
              <a:ext cx="4207613" cy="845632"/>
              <a:chOff x="6557912" y="3178971"/>
              <a:chExt cx="5377436" cy="1575316"/>
            </a:xfrm>
          </p:grpSpPr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4CBA09C8-0DEA-0747-19A9-9736C5482AE1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3268EE15-494C-8D41-A6D5-BCE9D696D5E7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D7749656-1221-2763-A781-E71AE600185E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6D44A8C8-0744-D31F-D305-1DBCD1FF5C15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: abgerundete Ecken 13">
                <a:extLst>
                  <a:ext uri="{FF2B5EF4-FFF2-40B4-BE49-F238E27FC236}">
                    <a16:creationId xmlns:a16="http://schemas.microsoft.com/office/drawing/2014/main" id="{20C4A96A-15A1-BAD9-3662-1200CD62BEAE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47BF850-4B50-D593-ED57-5E686F033D63}"/>
                </a:ext>
              </a:extLst>
            </p:cNvPr>
            <p:cNvSpPr txBox="1"/>
            <p:nvPr/>
          </p:nvSpPr>
          <p:spPr>
            <a:xfrm>
              <a:off x="7380557" y="1884602"/>
              <a:ext cx="4060836" cy="45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>
                  <a:solidFill>
                    <a:schemeClr val="accent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3. </a:t>
              </a:r>
              <a:r>
                <a:rPr lang="de-DE" sz="3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Innovationsworkshop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EF1CFA8-FBE7-4887-B8D5-97CFBCCFCE74}"/>
              </a:ext>
            </a:extLst>
          </p:cNvPr>
          <p:cNvGrpSpPr/>
          <p:nvPr/>
        </p:nvGrpSpPr>
        <p:grpSpPr>
          <a:xfrm>
            <a:off x="4964204" y="2872033"/>
            <a:ext cx="3539350" cy="1808534"/>
            <a:chOff x="4964204" y="2872033"/>
            <a:chExt cx="3539350" cy="1808534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F1F1F192-9E6F-6992-D786-4E743BA87FB3}"/>
                </a:ext>
              </a:extLst>
            </p:cNvPr>
            <p:cNvGrpSpPr/>
            <p:nvPr/>
          </p:nvGrpSpPr>
          <p:grpSpPr>
            <a:xfrm>
              <a:off x="4964204" y="2872033"/>
              <a:ext cx="3539350" cy="1808534"/>
              <a:chOff x="6557912" y="3178971"/>
              <a:chExt cx="5377436" cy="1575316"/>
            </a:xfrm>
          </p:grpSpPr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AF911177-B7E9-457E-0E5B-D6505BD40B3F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1E378635-1A90-7298-FB9E-2C28FDF3A035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6EF72158-11C1-F622-78D4-9DFA790E3B4D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5AF77C7E-85C8-1C02-161C-1342DF7CA993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id="{C2F75714-2A14-396B-CE15-E6B230D575C6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FE1B2BE2-B9D2-9083-8CCC-E715030C935E}"/>
                </a:ext>
              </a:extLst>
            </p:cNvPr>
            <p:cNvSpPr txBox="1"/>
            <p:nvPr/>
          </p:nvSpPr>
          <p:spPr>
            <a:xfrm>
              <a:off x="5119015" y="3210234"/>
              <a:ext cx="32924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Der Innovationsworkshop soll zukünftig </a:t>
              </a:r>
            </a:p>
            <a:p>
              <a:r>
                <a:rPr lang="de-DE" sz="3200" dirty="0">
                  <a:solidFill>
                    <a:srgbClr val="1288C9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jährlich</a:t>
              </a:r>
              <a:r>
                <a:rPr lang="de-DE" sz="2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de-DE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stattfinden!</a:t>
              </a:r>
              <a:endParaRPr lang="de-DE" dirty="0">
                <a:solidFill>
                  <a:srgbClr val="1288C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EF10B19A-A15F-F1B3-36D4-808D5B893998}"/>
              </a:ext>
            </a:extLst>
          </p:cNvPr>
          <p:cNvGrpSpPr/>
          <p:nvPr/>
        </p:nvGrpSpPr>
        <p:grpSpPr>
          <a:xfrm>
            <a:off x="292886" y="3060707"/>
            <a:ext cx="4489644" cy="3371716"/>
            <a:chOff x="292886" y="3060707"/>
            <a:chExt cx="4489644" cy="337171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6E5F04B-71A2-D831-EF98-386F2E616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86" y="3060707"/>
              <a:ext cx="4489644" cy="3365151"/>
            </a:xfrm>
            <a:prstGeom prst="roundRect">
              <a:avLst>
                <a:gd name="adj" fmla="val 1215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F9101CF4-13CE-0233-1E64-2C9E73CE3210}"/>
                </a:ext>
              </a:extLst>
            </p:cNvPr>
            <p:cNvSpPr/>
            <p:nvPr/>
          </p:nvSpPr>
          <p:spPr>
            <a:xfrm>
              <a:off x="292886" y="3067272"/>
              <a:ext cx="4485250" cy="3365151"/>
            </a:xfrm>
            <a:prstGeom prst="roundRect">
              <a:avLst>
                <a:gd name="adj" fmla="val 12319"/>
              </a:avLst>
            </a:prstGeom>
            <a:noFill/>
            <a:ln w="28575">
              <a:solidFill>
                <a:srgbClr val="128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60B33F9-2CA9-A69F-62D1-D99CCF97A3DD}"/>
              </a:ext>
            </a:extLst>
          </p:cNvPr>
          <p:cNvGrpSpPr/>
          <p:nvPr/>
        </p:nvGrpSpPr>
        <p:grpSpPr>
          <a:xfrm>
            <a:off x="8674257" y="1536467"/>
            <a:ext cx="3224857" cy="3221778"/>
            <a:chOff x="8674257" y="1536467"/>
            <a:chExt cx="3224857" cy="3221778"/>
          </a:xfrm>
        </p:grpSpPr>
        <p:pic>
          <p:nvPicPr>
            <p:cNvPr id="4" name="Grafik 3" descr="Ein Bild, das Licht, Dunkel, Bild, Nachthimmel enthält.&#10;&#10;Automatisch generierte Beschreibung">
              <a:extLst>
                <a:ext uri="{FF2B5EF4-FFF2-40B4-BE49-F238E27FC236}">
                  <a16:creationId xmlns:a16="http://schemas.microsoft.com/office/drawing/2014/main" id="{37CDDC67-179F-F925-A6E4-3E0B7868D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" t="25418" r="-243" b="-448"/>
            <a:stretch/>
          </p:blipFill>
          <p:spPr>
            <a:xfrm>
              <a:off x="8685229" y="1536467"/>
              <a:ext cx="3213885" cy="3213885"/>
            </a:xfrm>
            <a:prstGeom prst="roundRect">
              <a:avLst>
                <a:gd name="adj" fmla="val 10863"/>
              </a:avLst>
            </a:prstGeom>
          </p:spPr>
        </p:pic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3AA9D95B-6413-91B0-D083-9FC617FC4CED}"/>
                </a:ext>
              </a:extLst>
            </p:cNvPr>
            <p:cNvSpPr/>
            <p:nvPr/>
          </p:nvSpPr>
          <p:spPr>
            <a:xfrm>
              <a:off x="8674257" y="1536467"/>
              <a:ext cx="3224857" cy="3221778"/>
            </a:xfrm>
            <a:prstGeom prst="roundRect">
              <a:avLst>
                <a:gd name="adj" fmla="val 12319"/>
              </a:avLst>
            </a:prstGeom>
            <a:noFill/>
            <a:ln w="28575">
              <a:solidFill>
                <a:srgbClr val="128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8DB77F2-48DD-A1B6-AF05-6612CA9A68E5}"/>
              </a:ext>
            </a:extLst>
          </p:cNvPr>
          <p:cNvGrpSpPr/>
          <p:nvPr/>
        </p:nvGrpSpPr>
        <p:grpSpPr>
          <a:xfrm>
            <a:off x="5026896" y="4923679"/>
            <a:ext cx="6872218" cy="1502179"/>
            <a:chOff x="5026896" y="4923679"/>
            <a:chExt cx="6872218" cy="1502179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D515FAF2-6065-A97C-013D-4C3CD53355C6}"/>
                </a:ext>
              </a:extLst>
            </p:cNvPr>
            <p:cNvGrpSpPr/>
            <p:nvPr/>
          </p:nvGrpSpPr>
          <p:grpSpPr>
            <a:xfrm>
              <a:off x="5026896" y="4923679"/>
              <a:ext cx="6872218" cy="1502179"/>
              <a:chOff x="6557912" y="3178971"/>
              <a:chExt cx="5377436" cy="1575316"/>
            </a:xfrm>
          </p:grpSpPr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B227EB60-2C30-A03D-436C-CD179A3D351A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2DAD9801-F108-6D76-CC80-E0ACE0B4F56F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149A4CCF-BAD7-BB8A-A60C-21E17FFDB692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BB0F8A72-6853-63EA-F1F7-C436EAEFC8BD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Rechteck: abgerundete Ecken 25">
                <a:extLst>
                  <a:ext uri="{FF2B5EF4-FFF2-40B4-BE49-F238E27FC236}">
                    <a16:creationId xmlns:a16="http://schemas.microsoft.com/office/drawing/2014/main" id="{C5EEF3B0-F4CB-D367-749B-D4E8397F04A6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E301DEB7-A8F4-0F78-179C-9E81FA3465BF}"/>
                </a:ext>
              </a:extLst>
            </p:cNvPr>
            <p:cNvSpPr txBox="1"/>
            <p:nvPr/>
          </p:nvSpPr>
          <p:spPr>
            <a:xfrm>
              <a:off x="5144228" y="5094450"/>
              <a:ext cx="67548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Die </a:t>
              </a:r>
              <a:r>
                <a:rPr lang="de-DE" sz="2400" dirty="0">
                  <a:solidFill>
                    <a:schemeClr val="accent2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Sternwarte </a:t>
              </a:r>
              <a:r>
                <a:rPr lang="de-DE" sz="2400" dirty="0" err="1">
                  <a:solidFill>
                    <a:schemeClr val="accent2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Neanderhöhe</a:t>
              </a:r>
              <a:r>
                <a:rPr lang="de-DE" sz="2400" dirty="0">
                  <a:solidFill>
                    <a:schemeClr val="accent2">
                      <a:lumMod val="7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Hochdahl e.V.</a:t>
              </a:r>
              <a:r>
                <a:rPr lang="de-DE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ist ein 1967 gegründeter, gemeinnütziger Verein mit über </a:t>
              </a:r>
              <a:r>
                <a:rPr lang="de-DE" sz="2400" dirty="0">
                  <a:solidFill>
                    <a:srgbClr val="1288C9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500</a:t>
              </a:r>
              <a:r>
                <a:rPr lang="de-DE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Mitglieder (davon 1/3 </a:t>
              </a:r>
              <a:r>
                <a:rPr lang="de-DE" sz="2400" dirty="0">
                  <a:solidFill>
                    <a:srgbClr val="1288C9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Jugendliche</a:t>
              </a:r>
              <a:r>
                <a:rPr lang="de-DE" sz="2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2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42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B86125-21E4-2211-18D8-8B4CE9943619}"/>
              </a:ext>
            </a:extLst>
          </p:cNvPr>
          <p:cNvSpPr txBox="1"/>
          <p:nvPr/>
        </p:nvSpPr>
        <p:spPr>
          <a:xfrm>
            <a:off x="0" y="180585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Junge Sterne – der Weg zur Astronomie</a:t>
            </a:r>
            <a:endParaRPr lang="de-DE" sz="4000" dirty="0">
              <a:solidFill>
                <a:schemeClr val="bg1">
                  <a:lumMod val="9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86F29F9-9E95-01B9-E1A8-6A2F419723ED}"/>
              </a:ext>
            </a:extLst>
          </p:cNvPr>
          <p:cNvCxnSpPr/>
          <p:nvPr/>
        </p:nvCxnSpPr>
        <p:spPr>
          <a:xfrm>
            <a:off x="762000" y="2732693"/>
            <a:ext cx="10668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FE414C78-8CBA-B243-F8EF-FB9372CE6477}"/>
              </a:ext>
            </a:extLst>
          </p:cNvPr>
          <p:cNvSpPr txBox="1"/>
          <p:nvPr/>
        </p:nvSpPr>
        <p:spPr>
          <a:xfrm>
            <a:off x="0" y="3777877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accent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Vielen Dank für Ihre Aufmerksamkeit!</a:t>
            </a:r>
            <a:endParaRPr lang="de-DE" sz="4800" dirty="0">
              <a:solidFill>
                <a:schemeClr val="accent2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51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F25032-EBFC-381D-29A1-54687DE1C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35902" r="6340" b="33620"/>
          <a:stretch/>
        </p:blipFill>
        <p:spPr>
          <a:xfrm>
            <a:off x="2325278" y="2681558"/>
            <a:ext cx="7541444" cy="1484721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E79BE44-493B-983C-0597-44A1E5CB5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pic>
        <p:nvPicPr>
          <p:cNvPr id="12" name="Grafik 11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546AE86B-AD41-0B9C-A8BC-306941EC20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032A2728-49DF-243A-BD41-643D0681621F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313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A81B667-1128-C583-62BA-7B2FB524E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698F745A-0F4B-E5DE-1701-E8D38A082E25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Essen enthält.&#10;&#10;Automatisch generierte Beschreibung">
            <a:extLst>
              <a:ext uri="{FF2B5EF4-FFF2-40B4-BE49-F238E27FC236}">
                <a16:creationId xmlns:a16="http://schemas.microsoft.com/office/drawing/2014/main" id="{517D0496-3EE0-74C6-17B2-5913280C6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8678" y="-147214"/>
            <a:ext cx="6768446" cy="2336588"/>
          </a:xfrm>
          <a:prstGeom prst="rect">
            <a:avLst/>
          </a:prstGeom>
        </p:spPr>
      </p:pic>
      <p:pic>
        <p:nvPicPr>
          <p:cNvPr id="7" name="Grafik 6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E402BFE4-2DB5-295F-B322-E59B938D4E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8194 0.4384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81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8EF5EF-9682-E133-1470-2F685426F121}"/>
              </a:ext>
            </a:extLst>
          </p:cNvPr>
          <p:cNvGrpSpPr/>
          <p:nvPr/>
        </p:nvGrpSpPr>
        <p:grpSpPr>
          <a:xfrm>
            <a:off x="292886" y="2507204"/>
            <a:ext cx="2834640" cy="2621274"/>
            <a:chOff x="418270" y="2359837"/>
            <a:chExt cx="2834640" cy="2621274"/>
          </a:xfrm>
        </p:grpSpPr>
        <p:pic>
          <p:nvPicPr>
            <p:cNvPr id="8" name="Grafik 7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45CA6EFE-09D6-4A47-D470-FEB7EF5F1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13223A"/>
                </a:clrFrom>
                <a:clrTo>
                  <a:srgbClr val="13223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05" y="2526709"/>
              <a:ext cx="2440997" cy="2287530"/>
            </a:xfrm>
            <a:prstGeom prst="rect">
              <a:avLst/>
            </a:prstGeom>
          </p:spPr>
        </p:pic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1E4728C3-7EBC-F5FD-5965-FA5832B70AB5}"/>
                </a:ext>
              </a:extLst>
            </p:cNvPr>
            <p:cNvSpPr/>
            <p:nvPr/>
          </p:nvSpPr>
          <p:spPr>
            <a:xfrm>
              <a:off x="418270" y="2359837"/>
              <a:ext cx="2834640" cy="2621274"/>
            </a:xfrm>
            <a:prstGeom prst="roundRect">
              <a:avLst>
                <a:gd name="adj" fmla="val 14729"/>
              </a:avLst>
            </a:prstGeom>
            <a:noFill/>
            <a:ln w="28575">
              <a:solidFill>
                <a:srgbClr val="128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69272A45-2170-AE17-29D0-6EC353A18609}"/>
              </a:ext>
            </a:extLst>
          </p:cNvPr>
          <p:cNvGrpSpPr/>
          <p:nvPr/>
        </p:nvGrpSpPr>
        <p:grpSpPr>
          <a:xfrm>
            <a:off x="7177432" y="4981111"/>
            <a:ext cx="4336209" cy="1122185"/>
            <a:chOff x="7177432" y="4981111"/>
            <a:chExt cx="4336209" cy="1122185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70DDA8EC-3BD3-D3D3-5C4E-5221E695E680}"/>
                </a:ext>
              </a:extLst>
            </p:cNvPr>
            <p:cNvGrpSpPr/>
            <p:nvPr/>
          </p:nvGrpSpPr>
          <p:grpSpPr>
            <a:xfrm>
              <a:off x="7177432" y="4981111"/>
              <a:ext cx="4336209" cy="1122185"/>
              <a:chOff x="6557912" y="3178971"/>
              <a:chExt cx="5377436" cy="1575316"/>
            </a:xfrm>
          </p:grpSpPr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EF19B335-E547-09E1-A332-9D86A006DB09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63A3DE13-F2F5-6606-0606-013349FB6848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359DEFF9-3DAB-C427-35C5-4A9BC4661D17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C302CB23-2D7E-BABB-F90F-C1081FD2E5B8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hteck: abgerundete Ecken 18">
                <a:extLst>
                  <a:ext uri="{FF2B5EF4-FFF2-40B4-BE49-F238E27FC236}">
                    <a16:creationId xmlns:a16="http://schemas.microsoft.com/office/drawing/2014/main" id="{BBB86BA4-34E5-A848-D602-247B985C0C57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BE4AEB2-EED0-3979-6BC3-7644D0448C43}"/>
                </a:ext>
              </a:extLst>
            </p:cNvPr>
            <p:cNvSpPr txBox="1"/>
            <p:nvPr/>
          </p:nvSpPr>
          <p:spPr>
            <a:xfrm>
              <a:off x="7274558" y="5246989"/>
              <a:ext cx="4184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Über </a:t>
              </a:r>
              <a:r>
                <a:rPr lang="de-DE" sz="3200" dirty="0">
                  <a:solidFill>
                    <a:schemeClr val="accent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4.000</a:t>
              </a:r>
              <a:r>
                <a:rPr lang="de-DE" sz="32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Mitglieder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4B01B25-EDFE-262D-289A-540C9C2DEC53}"/>
              </a:ext>
            </a:extLst>
          </p:cNvPr>
          <p:cNvGrpSpPr/>
          <p:nvPr/>
        </p:nvGrpSpPr>
        <p:grpSpPr>
          <a:xfrm>
            <a:off x="6308801" y="3087093"/>
            <a:ext cx="3730638" cy="1254516"/>
            <a:chOff x="6308801" y="3087093"/>
            <a:chExt cx="3730638" cy="1254516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A798F59A-07A3-87F7-DCF3-DEEC1BE771A4}"/>
                </a:ext>
              </a:extLst>
            </p:cNvPr>
            <p:cNvGrpSpPr/>
            <p:nvPr/>
          </p:nvGrpSpPr>
          <p:grpSpPr>
            <a:xfrm>
              <a:off x="6308801" y="3087093"/>
              <a:ext cx="3539350" cy="1254516"/>
              <a:chOff x="6557912" y="3178971"/>
              <a:chExt cx="5377436" cy="1575316"/>
            </a:xfrm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09463B6E-D5AD-258F-29C6-0FC9ED34DED4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F0DC0F6A-61E2-F040-4D18-ECB87D22E7E9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7437CACB-E5CA-66EC-B8AF-76AD31792711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B9709A49-20FF-3A0E-9399-85686EA451E1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84AAE42C-CBE6-E1BA-6131-55742426EBA7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FDBB5D2-421F-EC87-23C5-F898E370E8DB}"/>
                </a:ext>
              </a:extLst>
            </p:cNvPr>
            <p:cNvSpPr txBox="1"/>
            <p:nvPr/>
          </p:nvSpPr>
          <p:spPr>
            <a:xfrm>
              <a:off x="6519726" y="3224461"/>
              <a:ext cx="35197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Viele verschiedene </a:t>
              </a:r>
            </a:p>
            <a:p>
              <a:r>
                <a:rPr lang="de-DE" sz="2800" dirty="0">
                  <a:solidFill>
                    <a:srgbClr val="1288C9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Fachgruppen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5EB2319E-9AE3-E86C-0450-8B42D7600C99}"/>
              </a:ext>
            </a:extLst>
          </p:cNvPr>
          <p:cNvGrpSpPr/>
          <p:nvPr/>
        </p:nvGrpSpPr>
        <p:grpSpPr>
          <a:xfrm>
            <a:off x="7306028" y="1661572"/>
            <a:ext cx="4207613" cy="845632"/>
            <a:chOff x="7306028" y="1661572"/>
            <a:chExt cx="4207613" cy="845632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654E5152-A0BD-B1C2-C113-7B69E10405B2}"/>
                </a:ext>
              </a:extLst>
            </p:cNvPr>
            <p:cNvGrpSpPr/>
            <p:nvPr/>
          </p:nvGrpSpPr>
          <p:grpSpPr>
            <a:xfrm>
              <a:off x="7306028" y="1661572"/>
              <a:ext cx="4207613" cy="845632"/>
              <a:chOff x="6557912" y="3178971"/>
              <a:chExt cx="5377436" cy="1575316"/>
            </a:xfrm>
          </p:grpSpPr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75C3B32D-0BB8-E6F8-8D76-CB465BF77480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3CBC13F2-6B71-A807-AA2A-9AF4BAADAEB2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0F9D8368-2131-BDE3-3A28-BDA59E1FC33C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E0B244FE-A556-5348-BDFE-117AF5695718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Rechteck: abgerundete Ecken 32">
                <a:extLst>
                  <a:ext uri="{FF2B5EF4-FFF2-40B4-BE49-F238E27FC236}">
                    <a16:creationId xmlns:a16="http://schemas.microsoft.com/office/drawing/2014/main" id="{5F601422-A8FF-1838-E61C-A58775228F97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9694B993-8EA3-2084-7BB2-BAD4BD4BA4ED}"/>
                </a:ext>
              </a:extLst>
            </p:cNvPr>
            <p:cNvSpPr txBox="1"/>
            <p:nvPr/>
          </p:nvSpPr>
          <p:spPr>
            <a:xfrm>
              <a:off x="7380557" y="1827429"/>
              <a:ext cx="4060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>
                  <a:solidFill>
                    <a:schemeClr val="accent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Journal der Astronomie</a:t>
              </a:r>
            </a:p>
          </p:txBody>
        </p:sp>
      </p:grp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39CAD82C-3C3C-5466-42D2-F257167A279D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3127526" y="3716654"/>
            <a:ext cx="3181275" cy="101187"/>
          </a:xfrm>
          <a:prstGeom prst="straightConnector1">
            <a:avLst/>
          </a:prstGeom>
          <a:noFill/>
          <a:ln w="28575" cap="flat">
            <a:solidFill>
              <a:srgbClr val="1288C9"/>
            </a:solidFill>
            <a:prstDash val="solid"/>
            <a:miter/>
          </a:ln>
        </p:spPr>
      </p:cxnSp>
      <p:cxnSp>
        <p:nvCxnSpPr>
          <p:cNvPr id="42" name="Straight Connector 4">
            <a:extLst>
              <a:ext uri="{FF2B5EF4-FFF2-40B4-BE49-F238E27FC236}">
                <a16:creationId xmlns:a16="http://schemas.microsoft.com/office/drawing/2014/main" id="{122132B6-9CC9-6152-556E-AA0B567F840A}"/>
              </a:ext>
            </a:extLst>
          </p:cNvPr>
          <p:cNvCxnSpPr>
            <a:cxnSpLocks/>
          </p:cNvCxnSpPr>
          <p:nvPr/>
        </p:nvCxnSpPr>
        <p:spPr>
          <a:xfrm flipH="1">
            <a:off x="3051714" y="2085369"/>
            <a:ext cx="4254313" cy="579597"/>
          </a:xfrm>
          <a:prstGeom prst="straightConnector1">
            <a:avLst/>
          </a:prstGeom>
          <a:noFill/>
          <a:ln w="28575" cap="flat">
            <a:solidFill>
              <a:srgbClr val="1288C9"/>
            </a:solidFill>
            <a:prstDash val="solid"/>
            <a:miter/>
          </a:ln>
        </p:spPr>
      </p:cxnSp>
      <p:cxnSp>
        <p:nvCxnSpPr>
          <p:cNvPr id="49" name="Straight Connector 4">
            <a:extLst>
              <a:ext uri="{FF2B5EF4-FFF2-40B4-BE49-F238E27FC236}">
                <a16:creationId xmlns:a16="http://schemas.microsoft.com/office/drawing/2014/main" id="{B15340B9-3ACA-8BA1-B6D3-EECD67FB9043}"/>
              </a:ext>
            </a:extLst>
          </p:cNvPr>
          <p:cNvCxnSpPr>
            <a:cxnSpLocks/>
          </p:cNvCxnSpPr>
          <p:nvPr/>
        </p:nvCxnSpPr>
        <p:spPr>
          <a:xfrm flipH="1" flipV="1">
            <a:off x="3023818" y="5008806"/>
            <a:ext cx="4153613" cy="541507"/>
          </a:xfrm>
          <a:prstGeom prst="straightConnector1">
            <a:avLst/>
          </a:prstGeom>
          <a:noFill/>
          <a:ln w="28575" cap="flat">
            <a:solidFill>
              <a:srgbClr val="1288C9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1879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EA19B5F-DBDC-741A-B935-057E710EB367}"/>
              </a:ext>
            </a:extLst>
          </p:cNvPr>
          <p:cNvGrpSpPr/>
          <p:nvPr/>
        </p:nvGrpSpPr>
        <p:grpSpPr>
          <a:xfrm>
            <a:off x="2030612" y="2013701"/>
            <a:ext cx="7781988" cy="4082300"/>
            <a:chOff x="2030612" y="2013701"/>
            <a:chExt cx="7781988" cy="4082300"/>
          </a:xfrm>
        </p:grpSpPr>
        <p:pic>
          <p:nvPicPr>
            <p:cNvPr id="8" name="Grafik 7" descr="Ein Bild, das Text, Person enthält.&#10;&#10;Automatisch generierte Beschreibung">
              <a:extLst>
                <a:ext uri="{FF2B5EF4-FFF2-40B4-BE49-F238E27FC236}">
                  <a16:creationId xmlns:a16="http://schemas.microsoft.com/office/drawing/2014/main" id="{5B5D60FF-D837-3F0F-9A91-9DA88CE2E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5" t="24471" b="15996"/>
            <a:stretch/>
          </p:blipFill>
          <p:spPr>
            <a:xfrm>
              <a:off x="2030612" y="2013701"/>
              <a:ext cx="7781988" cy="4082300"/>
            </a:xfrm>
            <a:prstGeom prst="roundRect">
              <a:avLst>
                <a:gd name="adj" fmla="val 15920"/>
              </a:avLst>
            </a:prstGeom>
          </p:spPr>
        </p:pic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2A35CC23-1767-2BE3-4D8F-EE792D2AF235}"/>
                </a:ext>
              </a:extLst>
            </p:cNvPr>
            <p:cNvSpPr/>
            <p:nvPr/>
          </p:nvSpPr>
          <p:spPr>
            <a:xfrm>
              <a:off x="2030612" y="2013701"/>
              <a:ext cx="7781988" cy="4082296"/>
            </a:xfrm>
            <a:prstGeom prst="roundRect">
              <a:avLst/>
            </a:prstGeom>
            <a:noFill/>
            <a:ln w="28575">
              <a:solidFill>
                <a:srgbClr val="128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244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C263E29-D773-90FB-84D5-45968D5C4CCD}"/>
              </a:ext>
            </a:extLst>
          </p:cNvPr>
          <p:cNvGrpSpPr/>
          <p:nvPr/>
        </p:nvGrpSpPr>
        <p:grpSpPr>
          <a:xfrm>
            <a:off x="543335" y="1678421"/>
            <a:ext cx="5475253" cy="1193388"/>
            <a:chOff x="7306028" y="1661572"/>
            <a:chExt cx="4207613" cy="845632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9F6D770-330D-18E6-E457-CB3A42A7F982}"/>
                </a:ext>
              </a:extLst>
            </p:cNvPr>
            <p:cNvGrpSpPr/>
            <p:nvPr/>
          </p:nvGrpSpPr>
          <p:grpSpPr>
            <a:xfrm>
              <a:off x="7306028" y="1661572"/>
              <a:ext cx="4207613" cy="845632"/>
              <a:chOff x="6557912" y="3178971"/>
              <a:chExt cx="5377436" cy="1575316"/>
            </a:xfrm>
          </p:grpSpPr>
          <p:sp>
            <p:nvSpPr>
              <p:cNvPr id="9" name="Freihandform: Form 8">
                <a:extLst>
                  <a:ext uri="{FF2B5EF4-FFF2-40B4-BE49-F238E27FC236}">
                    <a16:creationId xmlns:a16="http://schemas.microsoft.com/office/drawing/2014/main" id="{B3A9C0D3-B931-7863-D586-F2C4539D58F0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A16391DA-1063-0D21-ECFF-D512BC3D2811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5E1B2B81-AD62-CCE8-5E6B-BB758DD1FB35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6BC8D193-47C2-8BA0-C470-64DE48598DBD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Rechteck: abgerundete Ecken 12">
                <a:extLst>
                  <a:ext uri="{FF2B5EF4-FFF2-40B4-BE49-F238E27FC236}">
                    <a16:creationId xmlns:a16="http://schemas.microsoft.com/office/drawing/2014/main" id="{C24B2AE9-136B-C07C-6B6E-06E9A5859656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CD5BF98-2B0F-CF04-3237-8813E4A4AA64}"/>
                </a:ext>
              </a:extLst>
            </p:cNvPr>
            <p:cNvSpPr txBox="1"/>
            <p:nvPr/>
          </p:nvSpPr>
          <p:spPr>
            <a:xfrm>
              <a:off x="7380557" y="1884602"/>
              <a:ext cx="4060836" cy="45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>
                  <a:solidFill>
                    <a:schemeClr val="accent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1. </a:t>
              </a:r>
              <a:r>
                <a:rPr lang="de-DE" sz="3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Innovationsworkshop</a:t>
              </a:r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EBFAA93B-575A-E992-EC0D-93CCECD2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386" y="3427133"/>
            <a:ext cx="3405354" cy="2554016"/>
          </a:xfrm>
          <a:prstGeom prst="roundRect">
            <a:avLst>
              <a:gd name="adj" fmla="val 7854"/>
            </a:avLst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4E08CA7-5F08-91E6-622E-114CB1640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35" y="3429000"/>
            <a:ext cx="3405354" cy="2554016"/>
          </a:xfrm>
          <a:prstGeom prst="roundRect">
            <a:avLst>
              <a:gd name="adj" fmla="val 9159"/>
            </a:avLst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90B0F74-598F-6E48-2353-E96E4C792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438" y="3427133"/>
            <a:ext cx="3405354" cy="2554016"/>
          </a:xfrm>
          <a:prstGeom prst="roundRect">
            <a:avLst>
              <a:gd name="adj" fmla="val 7610"/>
            </a:avLst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98205FDF-69A8-994F-F0F7-D62C9C4721DB}"/>
              </a:ext>
            </a:extLst>
          </p:cNvPr>
          <p:cNvGrpSpPr/>
          <p:nvPr/>
        </p:nvGrpSpPr>
        <p:grpSpPr>
          <a:xfrm>
            <a:off x="6405655" y="1678420"/>
            <a:ext cx="5117137" cy="1193389"/>
            <a:chOff x="6405655" y="1678420"/>
            <a:chExt cx="5117137" cy="1193389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F0C249AB-FD6F-BDB2-68DA-DEE3C5364161}"/>
                </a:ext>
              </a:extLst>
            </p:cNvPr>
            <p:cNvGrpSpPr/>
            <p:nvPr/>
          </p:nvGrpSpPr>
          <p:grpSpPr>
            <a:xfrm>
              <a:off x="6405655" y="1678420"/>
              <a:ext cx="5117137" cy="1193389"/>
              <a:chOff x="7306028" y="1661572"/>
              <a:chExt cx="4207613" cy="845632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50DD96C9-7EDC-21B5-9C36-61D269ECFCF3}"/>
                  </a:ext>
                </a:extLst>
              </p:cNvPr>
              <p:cNvGrpSpPr/>
              <p:nvPr/>
            </p:nvGrpSpPr>
            <p:grpSpPr>
              <a:xfrm>
                <a:off x="7306028" y="1661572"/>
                <a:ext cx="4207613" cy="845632"/>
                <a:chOff x="6557912" y="3178971"/>
                <a:chExt cx="5377436" cy="1575316"/>
              </a:xfrm>
            </p:grpSpPr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1594DF2A-D454-4FB1-D377-60F9AC62DEB6}"/>
                    </a:ext>
                  </a:extLst>
                </p:cNvPr>
                <p:cNvSpPr/>
                <p:nvPr/>
              </p:nvSpPr>
              <p:spPr>
                <a:xfrm>
                  <a:off x="7053472" y="3178971"/>
                  <a:ext cx="4389232" cy="104752"/>
                </a:xfrm>
                <a:custGeom>
                  <a:avLst/>
                  <a:gdLst>
                    <a:gd name="connsiteX0" fmla="*/ 67469 w 1675880"/>
                    <a:gd name="connsiteY0" fmla="*/ 0 h 95250"/>
                    <a:gd name="connsiteX1" fmla="*/ 1608411 w 1675880"/>
                    <a:gd name="connsiteY1" fmla="*/ 0 h 95250"/>
                    <a:gd name="connsiteX2" fmla="*/ 1675880 w 1675880"/>
                    <a:gd name="connsiteY2" fmla="*/ 67469 h 95250"/>
                    <a:gd name="connsiteX3" fmla="*/ 1675880 w 1675880"/>
                    <a:gd name="connsiteY3" fmla="*/ 95250 h 95250"/>
                    <a:gd name="connsiteX4" fmla="*/ 0 w 1675880"/>
                    <a:gd name="connsiteY4" fmla="*/ 95250 h 95250"/>
                    <a:gd name="connsiteX5" fmla="*/ 0 w 1675880"/>
                    <a:gd name="connsiteY5" fmla="*/ 67469 h 95250"/>
                    <a:gd name="connsiteX6" fmla="*/ 67469 w 1675880"/>
                    <a:gd name="connsiteY6" fmla="*/ 0 h 95250"/>
                    <a:gd name="connsiteX0" fmla="*/ 29383 w 1676780"/>
                    <a:gd name="connsiteY0" fmla="*/ 0 h 100012"/>
                    <a:gd name="connsiteX1" fmla="*/ 1609311 w 1676780"/>
                    <a:gd name="connsiteY1" fmla="*/ 4762 h 100012"/>
                    <a:gd name="connsiteX2" fmla="*/ 1676780 w 1676780"/>
                    <a:gd name="connsiteY2" fmla="*/ 72231 h 100012"/>
                    <a:gd name="connsiteX3" fmla="*/ 1676780 w 1676780"/>
                    <a:gd name="connsiteY3" fmla="*/ 100012 h 100012"/>
                    <a:gd name="connsiteX4" fmla="*/ 900 w 1676780"/>
                    <a:gd name="connsiteY4" fmla="*/ 100012 h 100012"/>
                    <a:gd name="connsiteX5" fmla="*/ 900 w 1676780"/>
                    <a:gd name="connsiteY5" fmla="*/ 72231 h 100012"/>
                    <a:gd name="connsiteX6" fmla="*/ 29383 w 1676780"/>
                    <a:gd name="connsiteY6" fmla="*/ 0 h 100012"/>
                    <a:gd name="connsiteX0" fmla="*/ 49748 w 1675880"/>
                    <a:gd name="connsiteY0" fmla="*/ 0 h 104775"/>
                    <a:gd name="connsiteX1" fmla="*/ 1608411 w 1675880"/>
                    <a:gd name="connsiteY1" fmla="*/ 9525 h 104775"/>
                    <a:gd name="connsiteX2" fmla="*/ 1675880 w 1675880"/>
                    <a:gd name="connsiteY2" fmla="*/ 76994 h 104775"/>
                    <a:gd name="connsiteX3" fmla="*/ 1675880 w 1675880"/>
                    <a:gd name="connsiteY3" fmla="*/ 104775 h 104775"/>
                    <a:gd name="connsiteX4" fmla="*/ 0 w 1675880"/>
                    <a:gd name="connsiteY4" fmla="*/ 104775 h 104775"/>
                    <a:gd name="connsiteX5" fmla="*/ 0 w 1675880"/>
                    <a:gd name="connsiteY5" fmla="*/ 76994 h 104775"/>
                    <a:gd name="connsiteX6" fmla="*/ 49748 w 1675880"/>
                    <a:gd name="connsiteY6" fmla="*/ 0 h 104775"/>
                    <a:gd name="connsiteX0" fmla="*/ 49748 w 1675880"/>
                    <a:gd name="connsiteY0" fmla="*/ 2 h 104777"/>
                    <a:gd name="connsiteX1" fmla="*/ 1639324 w 1675880"/>
                    <a:gd name="connsiteY1" fmla="*/ 0 h 104777"/>
                    <a:gd name="connsiteX2" fmla="*/ 1675880 w 1675880"/>
                    <a:gd name="connsiteY2" fmla="*/ 76996 h 104777"/>
                    <a:gd name="connsiteX3" fmla="*/ 1675880 w 1675880"/>
                    <a:gd name="connsiteY3" fmla="*/ 104777 h 104777"/>
                    <a:gd name="connsiteX4" fmla="*/ 0 w 1675880"/>
                    <a:gd name="connsiteY4" fmla="*/ 104777 h 104777"/>
                    <a:gd name="connsiteX5" fmla="*/ 0 w 1675880"/>
                    <a:gd name="connsiteY5" fmla="*/ 76996 h 104777"/>
                    <a:gd name="connsiteX6" fmla="*/ 49748 w 1675880"/>
                    <a:gd name="connsiteY6" fmla="*/ 2 h 104777"/>
                    <a:gd name="connsiteX0" fmla="*/ 37019 w 1675880"/>
                    <a:gd name="connsiteY0" fmla="*/ 2 h 104777"/>
                    <a:gd name="connsiteX1" fmla="*/ 1639324 w 1675880"/>
                    <a:gd name="connsiteY1" fmla="*/ 0 h 104777"/>
                    <a:gd name="connsiteX2" fmla="*/ 1675880 w 1675880"/>
                    <a:gd name="connsiteY2" fmla="*/ 76996 h 104777"/>
                    <a:gd name="connsiteX3" fmla="*/ 1675880 w 1675880"/>
                    <a:gd name="connsiteY3" fmla="*/ 104777 h 104777"/>
                    <a:gd name="connsiteX4" fmla="*/ 0 w 1675880"/>
                    <a:gd name="connsiteY4" fmla="*/ 104777 h 104777"/>
                    <a:gd name="connsiteX5" fmla="*/ 0 w 1675880"/>
                    <a:gd name="connsiteY5" fmla="*/ 76996 h 104777"/>
                    <a:gd name="connsiteX6" fmla="*/ 37019 w 1675880"/>
                    <a:gd name="connsiteY6" fmla="*/ 2 h 104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75880" h="104777">
                      <a:moveTo>
                        <a:pt x="37019" y="2"/>
                      </a:moveTo>
                      <a:lnTo>
                        <a:pt x="1639324" y="0"/>
                      </a:lnTo>
                      <a:cubicBezTo>
                        <a:pt x="1676586" y="0"/>
                        <a:pt x="1675880" y="39734"/>
                        <a:pt x="1675880" y="76996"/>
                      </a:cubicBezTo>
                      <a:lnTo>
                        <a:pt x="1675880" y="104777"/>
                      </a:lnTo>
                      <a:lnTo>
                        <a:pt x="0" y="104777"/>
                      </a:lnTo>
                      <a:lnTo>
                        <a:pt x="0" y="76996"/>
                      </a:lnTo>
                      <a:cubicBezTo>
                        <a:pt x="0" y="39734"/>
                        <a:pt x="-243" y="2"/>
                        <a:pt x="37019" y="2"/>
                      </a:cubicBezTo>
                      <a:close/>
                    </a:path>
                  </a:pathLst>
                </a:custGeom>
                <a:solidFill>
                  <a:srgbClr val="1288C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4BD9ECAC-AED9-7BC4-7535-FF55A835AA4B}"/>
                    </a:ext>
                  </a:extLst>
                </p:cNvPr>
                <p:cNvSpPr/>
                <p:nvPr/>
              </p:nvSpPr>
              <p:spPr>
                <a:xfrm>
                  <a:off x="6557912" y="3594456"/>
                  <a:ext cx="95250" cy="750134"/>
                </a:xfrm>
                <a:custGeom>
                  <a:avLst/>
                  <a:gdLst>
                    <a:gd name="connsiteX0" fmla="*/ 67469 w 95250"/>
                    <a:gd name="connsiteY0" fmla="*/ 0 h 750134"/>
                    <a:gd name="connsiteX1" fmla="*/ 95250 w 95250"/>
                    <a:gd name="connsiteY1" fmla="*/ 0 h 750134"/>
                    <a:gd name="connsiteX2" fmla="*/ 95250 w 95250"/>
                    <a:gd name="connsiteY2" fmla="*/ 750134 h 750134"/>
                    <a:gd name="connsiteX3" fmla="*/ 67469 w 95250"/>
                    <a:gd name="connsiteY3" fmla="*/ 750134 h 750134"/>
                    <a:gd name="connsiteX4" fmla="*/ 0 w 95250"/>
                    <a:gd name="connsiteY4" fmla="*/ 682665 h 750134"/>
                    <a:gd name="connsiteX5" fmla="*/ 0 w 95250"/>
                    <a:gd name="connsiteY5" fmla="*/ 67469 h 750134"/>
                    <a:gd name="connsiteX6" fmla="*/ 67469 w 95250"/>
                    <a:gd name="connsiteY6" fmla="*/ 0 h 750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50" h="750134">
                      <a:moveTo>
                        <a:pt x="67469" y="0"/>
                      </a:moveTo>
                      <a:lnTo>
                        <a:pt x="95250" y="0"/>
                      </a:lnTo>
                      <a:lnTo>
                        <a:pt x="95250" y="750134"/>
                      </a:lnTo>
                      <a:lnTo>
                        <a:pt x="67469" y="750134"/>
                      </a:lnTo>
                      <a:cubicBezTo>
                        <a:pt x="30207" y="750134"/>
                        <a:pt x="0" y="719927"/>
                        <a:pt x="0" y="682665"/>
                      </a:cubicBezTo>
                      <a:lnTo>
                        <a:pt x="0" y="67469"/>
                      </a:lnTo>
                      <a:cubicBezTo>
                        <a:pt x="0" y="30207"/>
                        <a:pt x="30207" y="0"/>
                        <a:pt x="67469" y="0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1288C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9B7D5589-BB79-69F8-4F17-C9FAEB11D76C}"/>
                    </a:ext>
                  </a:extLst>
                </p:cNvPr>
                <p:cNvSpPr/>
                <p:nvPr/>
              </p:nvSpPr>
              <p:spPr>
                <a:xfrm>
                  <a:off x="11843013" y="3594456"/>
                  <a:ext cx="92335" cy="750131"/>
                </a:xfrm>
                <a:custGeom>
                  <a:avLst/>
                  <a:gdLst>
                    <a:gd name="connsiteX0" fmla="*/ 0 w 92335"/>
                    <a:gd name="connsiteY0" fmla="*/ 0 h 750131"/>
                    <a:gd name="connsiteX1" fmla="*/ 24866 w 92335"/>
                    <a:gd name="connsiteY1" fmla="*/ 0 h 750131"/>
                    <a:gd name="connsiteX2" fmla="*/ 92335 w 92335"/>
                    <a:gd name="connsiteY2" fmla="*/ 67469 h 750131"/>
                    <a:gd name="connsiteX3" fmla="*/ 92335 w 92335"/>
                    <a:gd name="connsiteY3" fmla="*/ 682662 h 750131"/>
                    <a:gd name="connsiteX4" fmla="*/ 24866 w 92335"/>
                    <a:gd name="connsiteY4" fmla="*/ 750131 h 750131"/>
                    <a:gd name="connsiteX5" fmla="*/ 0 w 92335"/>
                    <a:gd name="connsiteY5" fmla="*/ 750131 h 750131"/>
                    <a:gd name="connsiteX6" fmla="*/ 0 w 92335"/>
                    <a:gd name="connsiteY6" fmla="*/ 0 h 75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335" h="750131">
                      <a:moveTo>
                        <a:pt x="0" y="0"/>
                      </a:moveTo>
                      <a:lnTo>
                        <a:pt x="24866" y="0"/>
                      </a:lnTo>
                      <a:cubicBezTo>
                        <a:pt x="62128" y="0"/>
                        <a:pt x="92335" y="30207"/>
                        <a:pt x="92335" y="67469"/>
                      </a:cubicBezTo>
                      <a:lnTo>
                        <a:pt x="92335" y="682662"/>
                      </a:lnTo>
                      <a:cubicBezTo>
                        <a:pt x="92335" y="719924"/>
                        <a:pt x="62128" y="750131"/>
                        <a:pt x="24866" y="750131"/>
                      </a:cubicBezTo>
                      <a:lnTo>
                        <a:pt x="0" y="7501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1288C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2E3551C8-5FF3-3698-9989-A4A5D3F55879}"/>
                    </a:ext>
                  </a:extLst>
                </p:cNvPr>
                <p:cNvSpPr/>
                <p:nvPr/>
              </p:nvSpPr>
              <p:spPr>
                <a:xfrm>
                  <a:off x="7052476" y="4655321"/>
                  <a:ext cx="4390319" cy="98966"/>
                </a:xfrm>
                <a:custGeom>
                  <a:avLst/>
                  <a:gdLst>
                    <a:gd name="connsiteX0" fmla="*/ 0 w 1675880"/>
                    <a:gd name="connsiteY0" fmla="*/ 0 h 95251"/>
                    <a:gd name="connsiteX1" fmla="*/ 1675880 w 1675880"/>
                    <a:gd name="connsiteY1" fmla="*/ 0 h 95251"/>
                    <a:gd name="connsiteX2" fmla="*/ 1675880 w 1675880"/>
                    <a:gd name="connsiteY2" fmla="*/ 27782 h 95251"/>
                    <a:gd name="connsiteX3" fmla="*/ 1608411 w 1675880"/>
                    <a:gd name="connsiteY3" fmla="*/ 95251 h 95251"/>
                    <a:gd name="connsiteX4" fmla="*/ 67469 w 1675880"/>
                    <a:gd name="connsiteY4" fmla="*/ 95251 h 95251"/>
                    <a:gd name="connsiteX5" fmla="*/ 0 w 1675880"/>
                    <a:gd name="connsiteY5" fmla="*/ 27782 h 95251"/>
                    <a:gd name="connsiteX6" fmla="*/ 0 w 1675880"/>
                    <a:gd name="connsiteY6" fmla="*/ 0 h 95251"/>
                    <a:gd name="connsiteX0" fmla="*/ 0 w 1675915"/>
                    <a:gd name="connsiteY0" fmla="*/ 0 h 100067"/>
                    <a:gd name="connsiteX1" fmla="*/ 1675880 w 1675915"/>
                    <a:gd name="connsiteY1" fmla="*/ 0 h 100067"/>
                    <a:gd name="connsiteX2" fmla="*/ 1675880 w 1675915"/>
                    <a:gd name="connsiteY2" fmla="*/ 27782 h 100067"/>
                    <a:gd name="connsiteX3" fmla="*/ 1641142 w 1675915"/>
                    <a:gd name="connsiteY3" fmla="*/ 100067 h 100067"/>
                    <a:gd name="connsiteX4" fmla="*/ 67469 w 1675915"/>
                    <a:gd name="connsiteY4" fmla="*/ 95251 h 100067"/>
                    <a:gd name="connsiteX5" fmla="*/ 0 w 1675915"/>
                    <a:gd name="connsiteY5" fmla="*/ 27782 h 100067"/>
                    <a:gd name="connsiteX6" fmla="*/ 0 w 1675915"/>
                    <a:gd name="connsiteY6" fmla="*/ 0 h 100067"/>
                    <a:gd name="connsiteX0" fmla="*/ 380 w 1676295"/>
                    <a:gd name="connsiteY0" fmla="*/ 0 h 100067"/>
                    <a:gd name="connsiteX1" fmla="*/ 1676260 w 1676295"/>
                    <a:gd name="connsiteY1" fmla="*/ 0 h 100067"/>
                    <a:gd name="connsiteX2" fmla="*/ 1676260 w 1676295"/>
                    <a:gd name="connsiteY2" fmla="*/ 27782 h 100067"/>
                    <a:gd name="connsiteX3" fmla="*/ 1641522 w 1676295"/>
                    <a:gd name="connsiteY3" fmla="*/ 100067 h 100067"/>
                    <a:gd name="connsiteX4" fmla="*/ 31481 w 1676295"/>
                    <a:gd name="connsiteY4" fmla="*/ 95251 h 100067"/>
                    <a:gd name="connsiteX5" fmla="*/ 380 w 1676295"/>
                    <a:gd name="connsiteY5" fmla="*/ 27782 h 100067"/>
                    <a:gd name="connsiteX6" fmla="*/ 380 w 1676295"/>
                    <a:gd name="connsiteY6" fmla="*/ 0 h 100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76295" h="100067">
                      <a:moveTo>
                        <a:pt x="380" y="0"/>
                      </a:moveTo>
                      <a:lnTo>
                        <a:pt x="1676260" y="0"/>
                      </a:lnTo>
                      <a:lnTo>
                        <a:pt x="1676260" y="27782"/>
                      </a:lnTo>
                      <a:cubicBezTo>
                        <a:pt x="1676260" y="65044"/>
                        <a:pt x="1678784" y="100067"/>
                        <a:pt x="1641522" y="100067"/>
                      </a:cubicBezTo>
                      <a:lnTo>
                        <a:pt x="31481" y="95251"/>
                      </a:lnTo>
                      <a:cubicBezTo>
                        <a:pt x="-5781" y="95251"/>
                        <a:pt x="380" y="65044"/>
                        <a:pt x="380" y="27782"/>
                      </a:cubicBezTo>
                      <a:lnTo>
                        <a:pt x="380" y="0"/>
                      </a:lnTo>
                      <a:close/>
                    </a:path>
                  </a:pathLst>
                </a:custGeom>
                <a:solidFill>
                  <a:srgbClr val="1288C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Rechteck: abgerundete Ecken 26">
                  <a:extLst>
                    <a:ext uri="{FF2B5EF4-FFF2-40B4-BE49-F238E27FC236}">
                      <a16:creationId xmlns:a16="http://schemas.microsoft.com/office/drawing/2014/main" id="{1A3BC7F9-1F58-C0EC-16FD-A29C60F1BEE3}"/>
                    </a:ext>
                  </a:extLst>
                </p:cNvPr>
                <p:cNvSpPr/>
                <p:nvPr/>
              </p:nvSpPr>
              <p:spPr>
                <a:xfrm>
                  <a:off x="6653161" y="3283728"/>
                  <a:ext cx="5189851" cy="1371592"/>
                </a:xfrm>
                <a:prstGeom prst="roundRect">
                  <a:avLst/>
                </a:prstGeom>
                <a:noFill/>
                <a:ln w="28575">
                  <a:solidFill>
                    <a:srgbClr val="1288C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54FB4ADE-0479-AB7A-DEA1-E271566CDE03}"/>
                  </a:ext>
                </a:extLst>
              </p:cNvPr>
              <p:cNvSpPr txBox="1"/>
              <p:nvPr/>
            </p:nvSpPr>
            <p:spPr>
              <a:xfrm>
                <a:off x="8135206" y="1904118"/>
                <a:ext cx="3113224" cy="41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dirty="0">
                    <a:solidFill>
                      <a:schemeClr val="bg1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Frankfurt am Main</a:t>
                </a:r>
              </a:p>
            </p:txBody>
          </p:sp>
        </p:grpSp>
        <p:pic>
          <p:nvPicPr>
            <p:cNvPr id="29" name="Grafik 28" descr="Markierung mit einfarbiger Füllung">
              <a:extLst>
                <a:ext uri="{FF2B5EF4-FFF2-40B4-BE49-F238E27FC236}">
                  <a16:creationId xmlns:a16="http://schemas.microsoft.com/office/drawing/2014/main" id="{91CE4BAC-FAA8-0795-D1B0-D6AE3C3F5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99669" y="1825757"/>
              <a:ext cx="914400" cy="914400"/>
            </a:xfrm>
            <a:prstGeom prst="rect">
              <a:avLst/>
            </a:prstGeom>
          </p:spPr>
        </p:pic>
      </p:grp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4E2EF143-2062-320E-38EE-B4B09B57598E}"/>
              </a:ext>
            </a:extLst>
          </p:cNvPr>
          <p:cNvSpPr/>
          <p:nvPr/>
        </p:nvSpPr>
        <p:spPr>
          <a:xfrm>
            <a:off x="425071" y="3269796"/>
            <a:ext cx="11223593" cy="2885903"/>
          </a:xfrm>
          <a:prstGeom prst="roundRect">
            <a:avLst>
              <a:gd name="adj" fmla="val 11114"/>
            </a:avLst>
          </a:prstGeom>
          <a:noFill/>
          <a:ln w="28575">
            <a:solidFill>
              <a:srgbClr val="128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3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F9E55BC-BEDA-1BA4-0671-02CFB527B8AA}"/>
              </a:ext>
            </a:extLst>
          </p:cNvPr>
          <p:cNvGrpSpPr/>
          <p:nvPr/>
        </p:nvGrpSpPr>
        <p:grpSpPr>
          <a:xfrm>
            <a:off x="5982566" y="2646065"/>
            <a:ext cx="6115659" cy="4120903"/>
            <a:chOff x="3038171" y="1964937"/>
            <a:chExt cx="6115659" cy="4120903"/>
          </a:xfrm>
        </p:grpSpPr>
        <p:pic>
          <p:nvPicPr>
            <p:cNvPr id="4" name="Grafik 3" descr="Ein Bild, das Gras, Person, Himmel, draußen enthält.&#10;&#10;Automatisch generierte Beschreibung">
              <a:extLst>
                <a:ext uri="{FF2B5EF4-FFF2-40B4-BE49-F238E27FC236}">
                  <a16:creationId xmlns:a16="http://schemas.microsoft.com/office/drawing/2014/main" id="{013162AE-3F96-7724-74F8-D4F4EE12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171" y="1964938"/>
              <a:ext cx="6115658" cy="4120902"/>
            </a:xfrm>
            <a:prstGeom prst="roundRect">
              <a:avLst/>
            </a:prstGeom>
          </p:spPr>
        </p:pic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208A2683-AE7A-DE61-EB4F-CF39C1C0E401}"/>
                </a:ext>
              </a:extLst>
            </p:cNvPr>
            <p:cNvSpPr/>
            <p:nvPr/>
          </p:nvSpPr>
          <p:spPr>
            <a:xfrm>
              <a:off x="3038172" y="1964937"/>
              <a:ext cx="6115658" cy="4120901"/>
            </a:xfrm>
            <a:prstGeom prst="roundRect">
              <a:avLst/>
            </a:prstGeom>
            <a:noFill/>
            <a:ln w="28575">
              <a:solidFill>
                <a:srgbClr val="128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D0CC4AF-0C47-5CE5-4A10-1D513171B8C5}"/>
              </a:ext>
            </a:extLst>
          </p:cNvPr>
          <p:cNvGrpSpPr/>
          <p:nvPr/>
        </p:nvGrpSpPr>
        <p:grpSpPr>
          <a:xfrm>
            <a:off x="292886" y="1429203"/>
            <a:ext cx="5475253" cy="1193388"/>
            <a:chOff x="7306028" y="1661572"/>
            <a:chExt cx="4207613" cy="845632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A3A62F07-3369-41B0-C036-2A855B865A18}"/>
                </a:ext>
              </a:extLst>
            </p:cNvPr>
            <p:cNvGrpSpPr/>
            <p:nvPr/>
          </p:nvGrpSpPr>
          <p:grpSpPr>
            <a:xfrm>
              <a:off x="7306028" y="1661572"/>
              <a:ext cx="4207613" cy="845632"/>
              <a:chOff x="6557912" y="3178971"/>
              <a:chExt cx="5377436" cy="1575316"/>
            </a:xfrm>
          </p:grpSpPr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E372528C-50D8-C13E-D08F-139776C1A01D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9D2C6BA5-E58D-F6FB-060F-8B7707B3BBB4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42EAF9BC-A08B-05B0-086F-E86C7FC8EB08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253A3555-D803-D0DF-D2FF-2330B091DF76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: abgerundete Ecken 15">
                <a:extLst>
                  <a:ext uri="{FF2B5EF4-FFF2-40B4-BE49-F238E27FC236}">
                    <a16:creationId xmlns:a16="http://schemas.microsoft.com/office/drawing/2014/main" id="{EA0CC846-9669-E633-21F9-93847AC84C68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90728C5-A3CD-22FB-05D3-776807711FD8}"/>
                </a:ext>
              </a:extLst>
            </p:cNvPr>
            <p:cNvSpPr txBox="1"/>
            <p:nvPr/>
          </p:nvSpPr>
          <p:spPr>
            <a:xfrm>
              <a:off x="7380557" y="1884602"/>
              <a:ext cx="4060836" cy="45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600" dirty="0">
                  <a:solidFill>
                    <a:srgbClr val="1288C9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2.</a:t>
              </a:r>
              <a:r>
                <a:rPr lang="de-DE" sz="3600" dirty="0">
                  <a:solidFill>
                    <a:schemeClr val="accent2">
                      <a:lumMod val="75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</a:t>
              </a:r>
              <a:r>
                <a:rPr lang="de-DE" sz="36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Innovationsworkshop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292092C-3CBF-CE7B-94B9-1B8137CB495D}"/>
              </a:ext>
            </a:extLst>
          </p:cNvPr>
          <p:cNvGrpSpPr/>
          <p:nvPr/>
        </p:nvGrpSpPr>
        <p:grpSpPr>
          <a:xfrm>
            <a:off x="6517877" y="1429203"/>
            <a:ext cx="5004916" cy="959700"/>
            <a:chOff x="6517877" y="1429203"/>
            <a:chExt cx="5004916" cy="959700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FAF6469E-BB57-BC55-3B36-9FBB4552A424}"/>
                </a:ext>
              </a:extLst>
            </p:cNvPr>
            <p:cNvGrpSpPr/>
            <p:nvPr/>
          </p:nvGrpSpPr>
          <p:grpSpPr>
            <a:xfrm>
              <a:off x="6517877" y="1429203"/>
              <a:ext cx="5004916" cy="959700"/>
              <a:chOff x="6557912" y="3178971"/>
              <a:chExt cx="5377436" cy="1575316"/>
            </a:xfrm>
          </p:grpSpPr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4F406D5B-7890-2E42-43B4-37AF0E12C093}"/>
                  </a:ext>
                </a:extLst>
              </p:cNvPr>
              <p:cNvSpPr/>
              <p:nvPr/>
            </p:nvSpPr>
            <p:spPr>
              <a:xfrm>
                <a:off x="7053472" y="3178971"/>
                <a:ext cx="4389232" cy="104752"/>
              </a:xfrm>
              <a:custGeom>
                <a:avLst/>
                <a:gdLst>
                  <a:gd name="connsiteX0" fmla="*/ 67469 w 1675880"/>
                  <a:gd name="connsiteY0" fmla="*/ 0 h 95250"/>
                  <a:gd name="connsiteX1" fmla="*/ 1608411 w 1675880"/>
                  <a:gd name="connsiteY1" fmla="*/ 0 h 95250"/>
                  <a:gd name="connsiteX2" fmla="*/ 1675880 w 1675880"/>
                  <a:gd name="connsiteY2" fmla="*/ 67469 h 95250"/>
                  <a:gd name="connsiteX3" fmla="*/ 1675880 w 1675880"/>
                  <a:gd name="connsiteY3" fmla="*/ 95250 h 95250"/>
                  <a:gd name="connsiteX4" fmla="*/ 0 w 1675880"/>
                  <a:gd name="connsiteY4" fmla="*/ 95250 h 95250"/>
                  <a:gd name="connsiteX5" fmla="*/ 0 w 1675880"/>
                  <a:gd name="connsiteY5" fmla="*/ 67469 h 95250"/>
                  <a:gd name="connsiteX6" fmla="*/ 67469 w 1675880"/>
                  <a:gd name="connsiteY6" fmla="*/ 0 h 95250"/>
                  <a:gd name="connsiteX0" fmla="*/ 29383 w 1676780"/>
                  <a:gd name="connsiteY0" fmla="*/ 0 h 100012"/>
                  <a:gd name="connsiteX1" fmla="*/ 1609311 w 1676780"/>
                  <a:gd name="connsiteY1" fmla="*/ 4762 h 100012"/>
                  <a:gd name="connsiteX2" fmla="*/ 1676780 w 1676780"/>
                  <a:gd name="connsiteY2" fmla="*/ 72231 h 100012"/>
                  <a:gd name="connsiteX3" fmla="*/ 1676780 w 1676780"/>
                  <a:gd name="connsiteY3" fmla="*/ 100012 h 100012"/>
                  <a:gd name="connsiteX4" fmla="*/ 900 w 1676780"/>
                  <a:gd name="connsiteY4" fmla="*/ 100012 h 100012"/>
                  <a:gd name="connsiteX5" fmla="*/ 900 w 1676780"/>
                  <a:gd name="connsiteY5" fmla="*/ 72231 h 100012"/>
                  <a:gd name="connsiteX6" fmla="*/ 29383 w 1676780"/>
                  <a:gd name="connsiteY6" fmla="*/ 0 h 100012"/>
                  <a:gd name="connsiteX0" fmla="*/ 49748 w 1675880"/>
                  <a:gd name="connsiteY0" fmla="*/ 0 h 104775"/>
                  <a:gd name="connsiteX1" fmla="*/ 1608411 w 1675880"/>
                  <a:gd name="connsiteY1" fmla="*/ 9525 h 104775"/>
                  <a:gd name="connsiteX2" fmla="*/ 1675880 w 1675880"/>
                  <a:gd name="connsiteY2" fmla="*/ 76994 h 104775"/>
                  <a:gd name="connsiteX3" fmla="*/ 1675880 w 1675880"/>
                  <a:gd name="connsiteY3" fmla="*/ 104775 h 104775"/>
                  <a:gd name="connsiteX4" fmla="*/ 0 w 1675880"/>
                  <a:gd name="connsiteY4" fmla="*/ 104775 h 104775"/>
                  <a:gd name="connsiteX5" fmla="*/ 0 w 1675880"/>
                  <a:gd name="connsiteY5" fmla="*/ 76994 h 104775"/>
                  <a:gd name="connsiteX6" fmla="*/ 49748 w 1675880"/>
                  <a:gd name="connsiteY6" fmla="*/ 0 h 104775"/>
                  <a:gd name="connsiteX0" fmla="*/ 49748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49748 w 1675880"/>
                  <a:gd name="connsiteY6" fmla="*/ 2 h 104777"/>
                  <a:gd name="connsiteX0" fmla="*/ 37019 w 1675880"/>
                  <a:gd name="connsiteY0" fmla="*/ 2 h 104777"/>
                  <a:gd name="connsiteX1" fmla="*/ 1639324 w 1675880"/>
                  <a:gd name="connsiteY1" fmla="*/ 0 h 104777"/>
                  <a:gd name="connsiteX2" fmla="*/ 1675880 w 1675880"/>
                  <a:gd name="connsiteY2" fmla="*/ 76996 h 104777"/>
                  <a:gd name="connsiteX3" fmla="*/ 1675880 w 1675880"/>
                  <a:gd name="connsiteY3" fmla="*/ 104777 h 104777"/>
                  <a:gd name="connsiteX4" fmla="*/ 0 w 1675880"/>
                  <a:gd name="connsiteY4" fmla="*/ 104777 h 104777"/>
                  <a:gd name="connsiteX5" fmla="*/ 0 w 1675880"/>
                  <a:gd name="connsiteY5" fmla="*/ 76996 h 104777"/>
                  <a:gd name="connsiteX6" fmla="*/ 37019 w 1675880"/>
                  <a:gd name="connsiteY6" fmla="*/ 2 h 10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5880" h="104777">
                    <a:moveTo>
                      <a:pt x="37019" y="2"/>
                    </a:moveTo>
                    <a:lnTo>
                      <a:pt x="1639324" y="0"/>
                    </a:lnTo>
                    <a:cubicBezTo>
                      <a:pt x="1676586" y="0"/>
                      <a:pt x="1675880" y="39734"/>
                      <a:pt x="1675880" y="76996"/>
                    </a:cubicBezTo>
                    <a:lnTo>
                      <a:pt x="1675880" y="104777"/>
                    </a:lnTo>
                    <a:lnTo>
                      <a:pt x="0" y="104777"/>
                    </a:lnTo>
                    <a:lnTo>
                      <a:pt x="0" y="76996"/>
                    </a:lnTo>
                    <a:cubicBezTo>
                      <a:pt x="0" y="39734"/>
                      <a:pt x="-243" y="2"/>
                      <a:pt x="37019" y="2"/>
                    </a:cubicBez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5181DA16-413D-D00A-F3DF-07B16569AFC7}"/>
                  </a:ext>
                </a:extLst>
              </p:cNvPr>
              <p:cNvSpPr/>
              <p:nvPr/>
            </p:nvSpPr>
            <p:spPr>
              <a:xfrm>
                <a:off x="6557912" y="3594456"/>
                <a:ext cx="95250" cy="750134"/>
              </a:xfrm>
              <a:custGeom>
                <a:avLst/>
                <a:gdLst>
                  <a:gd name="connsiteX0" fmla="*/ 67469 w 95250"/>
                  <a:gd name="connsiteY0" fmla="*/ 0 h 750134"/>
                  <a:gd name="connsiteX1" fmla="*/ 95250 w 95250"/>
                  <a:gd name="connsiteY1" fmla="*/ 0 h 750134"/>
                  <a:gd name="connsiteX2" fmla="*/ 95250 w 95250"/>
                  <a:gd name="connsiteY2" fmla="*/ 750134 h 750134"/>
                  <a:gd name="connsiteX3" fmla="*/ 67469 w 95250"/>
                  <a:gd name="connsiteY3" fmla="*/ 750134 h 750134"/>
                  <a:gd name="connsiteX4" fmla="*/ 0 w 95250"/>
                  <a:gd name="connsiteY4" fmla="*/ 682665 h 750134"/>
                  <a:gd name="connsiteX5" fmla="*/ 0 w 95250"/>
                  <a:gd name="connsiteY5" fmla="*/ 67469 h 750134"/>
                  <a:gd name="connsiteX6" fmla="*/ 67469 w 95250"/>
                  <a:gd name="connsiteY6" fmla="*/ 0 h 75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750134">
                    <a:moveTo>
                      <a:pt x="67469" y="0"/>
                    </a:moveTo>
                    <a:lnTo>
                      <a:pt x="95250" y="0"/>
                    </a:lnTo>
                    <a:lnTo>
                      <a:pt x="95250" y="750134"/>
                    </a:lnTo>
                    <a:lnTo>
                      <a:pt x="67469" y="750134"/>
                    </a:lnTo>
                    <a:cubicBezTo>
                      <a:pt x="30207" y="750134"/>
                      <a:pt x="0" y="719927"/>
                      <a:pt x="0" y="682665"/>
                    </a:cubicBezTo>
                    <a:lnTo>
                      <a:pt x="0" y="67469"/>
                    </a:lnTo>
                    <a:cubicBezTo>
                      <a:pt x="0" y="30207"/>
                      <a:pt x="30207" y="0"/>
                      <a:pt x="67469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CA17C50C-43A4-AAEE-2943-AAAB9547CA7A}"/>
                  </a:ext>
                </a:extLst>
              </p:cNvPr>
              <p:cNvSpPr/>
              <p:nvPr/>
            </p:nvSpPr>
            <p:spPr>
              <a:xfrm>
                <a:off x="11843013" y="3594456"/>
                <a:ext cx="92335" cy="750131"/>
              </a:xfrm>
              <a:custGeom>
                <a:avLst/>
                <a:gdLst>
                  <a:gd name="connsiteX0" fmla="*/ 0 w 92335"/>
                  <a:gd name="connsiteY0" fmla="*/ 0 h 750131"/>
                  <a:gd name="connsiteX1" fmla="*/ 24866 w 92335"/>
                  <a:gd name="connsiteY1" fmla="*/ 0 h 750131"/>
                  <a:gd name="connsiteX2" fmla="*/ 92335 w 92335"/>
                  <a:gd name="connsiteY2" fmla="*/ 67469 h 750131"/>
                  <a:gd name="connsiteX3" fmla="*/ 92335 w 92335"/>
                  <a:gd name="connsiteY3" fmla="*/ 682662 h 750131"/>
                  <a:gd name="connsiteX4" fmla="*/ 24866 w 92335"/>
                  <a:gd name="connsiteY4" fmla="*/ 750131 h 750131"/>
                  <a:gd name="connsiteX5" fmla="*/ 0 w 92335"/>
                  <a:gd name="connsiteY5" fmla="*/ 750131 h 750131"/>
                  <a:gd name="connsiteX6" fmla="*/ 0 w 92335"/>
                  <a:gd name="connsiteY6" fmla="*/ 0 h 7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35" h="750131">
                    <a:moveTo>
                      <a:pt x="0" y="0"/>
                    </a:moveTo>
                    <a:lnTo>
                      <a:pt x="24866" y="0"/>
                    </a:lnTo>
                    <a:cubicBezTo>
                      <a:pt x="62128" y="0"/>
                      <a:pt x="92335" y="30207"/>
                      <a:pt x="92335" y="67469"/>
                    </a:cubicBezTo>
                    <a:lnTo>
                      <a:pt x="92335" y="682662"/>
                    </a:lnTo>
                    <a:cubicBezTo>
                      <a:pt x="92335" y="719924"/>
                      <a:pt x="62128" y="750131"/>
                      <a:pt x="24866" y="750131"/>
                    </a:cubicBezTo>
                    <a:lnTo>
                      <a:pt x="0" y="7501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4DEDBBBC-F46F-4EF7-D409-C0626F94BA1D}"/>
                  </a:ext>
                </a:extLst>
              </p:cNvPr>
              <p:cNvSpPr/>
              <p:nvPr/>
            </p:nvSpPr>
            <p:spPr>
              <a:xfrm>
                <a:off x="7052476" y="4655321"/>
                <a:ext cx="4390319" cy="98966"/>
              </a:xfrm>
              <a:custGeom>
                <a:avLst/>
                <a:gdLst>
                  <a:gd name="connsiteX0" fmla="*/ 0 w 1675880"/>
                  <a:gd name="connsiteY0" fmla="*/ 0 h 95251"/>
                  <a:gd name="connsiteX1" fmla="*/ 1675880 w 1675880"/>
                  <a:gd name="connsiteY1" fmla="*/ 0 h 95251"/>
                  <a:gd name="connsiteX2" fmla="*/ 1675880 w 1675880"/>
                  <a:gd name="connsiteY2" fmla="*/ 27782 h 95251"/>
                  <a:gd name="connsiteX3" fmla="*/ 1608411 w 1675880"/>
                  <a:gd name="connsiteY3" fmla="*/ 95251 h 95251"/>
                  <a:gd name="connsiteX4" fmla="*/ 67469 w 1675880"/>
                  <a:gd name="connsiteY4" fmla="*/ 95251 h 95251"/>
                  <a:gd name="connsiteX5" fmla="*/ 0 w 1675880"/>
                  <a:gd name="connsiteY5" fmla="*/ 27782 h 95251"/>
                  <a:gd name="connsiteX6" fmla="*/ 0 w 1675880"/>
                  <a:gd name="connsiteY6" fmla="*/ 0 h 95251"/>
                  <a:gd name="connsiteX0" fmla="*/ 0 w 1675915"/>
                  <a:gd name="connsiteY0" fmla="*/ 0 h 100067"/>
                  <a:gd name="connsiteX1" fmla="*/ 1675880 w 1675915"/>
                  <a:gd name="connsiteY1" fmla="*/ 0 h 100067"/>
                  <a:gd name="connsiteX2" fmla="*/ 1675880 w 1675915"/>
                  <a:gd name="connsiteY2" fmla="*/ 27782 h 100067"/>
                  <a:gd name="connsiteX3" fmla="*/ 1641142 w 1675915"/>
                  <a:gd name="connsiteY3" fmla="*/ 100067 h 100067"/>
                  <a:gd name="connsiteX4" fmla="*/ 67469 w 1675915"/>
                  <a:gd name="connsiteY4" fmla="*/ 95251 h 100067"/>
                  <a:gd name="connsiteX5" fmla="*/ 0 w 1675915"/>
                  <a:gd name="connsiteY5" fmla="*/ 27782 h 100067"/>
                  <a:gd name="connsiteX6" fmla="*/ 0 w 1675915"/>
                  <a:gd name="connsiteY6" fmla="*/ 0 h 100067"/>
                  <a:gd name="connsiteX0" fmla="*/ 380 w 1676295"/>
                  <a:gd name="connsiteY0" fmla="*/ 0 h 100067"/>
                  <a:gd name="connsiteX1" fmla="*/ 1676260 w 1676295"/>
                  <a:gd name="connsiteY1" fmla="*/ 0 h 100067"/>
                  <a:gd name="connsiteX2" fmla="*/ 1676260 w 1676295"/>
                  <a:gd name="connsiteY2" fmla="*/ 27782 h 100067"/>
                  <a:gd name="connsiteX3" fmla="*/ 1641522 w 1676295"/>
                  <a:gd name="connsiteY3" fmla="*/ 100067 h 100067"/>
                  <a:gd name="connsiteX4" fmla="*/ 31481 w 1676295"/>
                  <a:gd name="connsiteY4" fmla="*/ 95251 h 100067"/>
                  <a:gd name="connsiteX5" fmla="*/ 380 w 1676295"/>
                  <a:gd name="connsiteY5" fmla="*/ 27782 h 100067"/>
                  <a:gd name="connsiteX6" fmla="*/ 380 w 1676295"/>
                  <a:gd name="connsiteY6" fmla="*/ 0 h 10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6295" h="100067">
                    <a:moveTo>
                      <a:pt x="380" y="0"/>
                    </a:moveTo>
                    <a:lnTo>
                      <a:pt x="1676260" y="0"/>
                    </a:lnTo>
                    <a:lnTo>
                      <a:pt x="1676260" y="27782"/>
                    </a:lnTo>
                    <a:cubicBezTo>
                      <a:pt x="1676260" y="65044"/>
                      <a:pt x="1678784" y="100067"/>
                      <a:pt x="1641522" y="100067"/>
                    </a:cubicBezTo>
                    <a:lnTo>
                      <a:pt x="31481" y="95251"/>
                    </a:lnTo>
                    <a:cubicBezTo>
                      <a:pt x="-5781" y="95251"/>
                      <a:pt x="380" y="65044"/>
                      <a:pt x="380" y="27782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1288C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2FF76BC9-503C-E03F-CF70-9A9DE25734F7}"/>
                  </a:ext>
                </a:extLst>
              </p:cNvPr>
              <p:cNvSpPr/>
              <p:nvPr/>
            </p:nvSpPr>
            <p:spPr>
              <a:xfrm>
                <a:off x="6653161" y="3283728"/>
                <a:ext cx="5189851" cy="1371592"/>
              </a:xfrm>
              <a:prstGeom prst="roundRect">
                <a:avLst/>
              </a:prstGeom>
              <a:noFill/>
              <a:ln w="28575">
                <a:solidFill>
                  <a:srgbClr val="128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152A3883-5736-F1C9-6862-637AE0ACDB55}"/>
                </a:ext>
              </a:extLst>
            </p:cNvPr>
            <p:cNvSpPr txBox="1"/>
            <p:nvPr/>
          </p:nvSpPr>
          <p:spPr>
            <a:xfrm>
              <a:off x="7236914" y="1681783"/>
              <a:ext cx="3827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Ottobeuren</a:t>
              </a:r>
            </a:p>
          </p:txBody>
        </p:sp>
        <p:pic>
          <p:nvPicPr>
            <p:cNvPr id="25" name="Grafik 24" descr="Markierung mit einfarbiger Füllung">
              <a:extLst>
                <a:ext uri="{FF2B5EF4-FFF2-40B4-BE49-F238E27FC236}">
                  <a16:creationId xmlns:a16="http://schemas.microsoft.com/office/drawing/2014/main" id="{C0A1D7A5-907F-54D3-9FD5-13FEE5AB2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88642" y="1542193"/>
              <a:ext cx="737244" cy="737244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1DA84DF-FF3D-3B8F-C1E9-76AFF0C4316E}"/>
              </a:ext>
            </a:extLst>
          </p:cNvPr>
          <p:cNvGrpSpPr/>
          <p:nvPr/>
        </p:nvGrpSpPr>
        <p:grpSpPr>
          <a:xfrm>
            <a:off x="124255" y="3401070"/>
            <a:ext cx="5920945" cy="2340860"/>
            <a:chOff x="124255" y="3401070"/>
            <a:chExt cx="5920945" cy="2340860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8BA212E-63F3-54FA-9A3D-BC9DB47221AD}"/>
                </a:ext>
              </a:extLst>
            </p:cNvPr>
            <p:cNvSpPr txBox="1"/>
            <p:nvPr/>
          </p:nvSpPr>
          <p:spPr>
            <a:xfrm>
              <a:off x="300883" y="3401070"/>
              <a:ext cx="5156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Vernetzung von Sternwarten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2642376-E38E-8D4E-918D-35CAE03EAAD0}"/>
                </a:ext>
              </a:extLst>
            </p:cNvPr>
            <p:cNvSpPr txBox="1"/>
            <p:nvPr/>
          </p:nvSpPr>
          <p:spPr>
            <a:xfrm>
              <a:off x="300883" y="4256237"/>
              <a:ext cx="5744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Anforderungen an Jugendgruppen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E23FA0E9-9B14-3071-1C53-3AD2DA802278}"/>
                </a:ext>
              </a:extLst>
            </p:cNvPr>
            <p:cNvSpPr txBox="1"/>
            <p:nvPr/>
          </p:nvSpPr>
          <p:spPr>
            <a:xfrm>
              <a:off x="300883" y="5218710"/>
              <a:ext cx="5156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Treffen und Events</a:t>
              </a: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42FF0DB4-DD2B-380C-ED82-437426E87CF6}"/>
                </a:ext>
              </a:extLst>
            </p:cNvPr>
            <p:cNvSpPr/>
            <p:nvPr/>
          </p:nvSpPr>
          <p:spPr>
            <a:xfrm>
              <a:off x="124255" y="3596640"/>
              <a:ext cx="132080" cy="1320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0D2AE107-0198-0F56-C4C6-F0DD2EC2AD84}"/>
                </a:ext>
              </a:extLst>
            </p:cNvPr>
            <p:cNvSpPr/>
            <p:nvPr/>
          </p:nvSpPr>
          <p:spPr>
            <a:xfrm>
              <a:off x="124256" y="4451807"/>
              <a:ext cx="132080" cy="1320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A2FF6D1-077A-119F-F3B1-F8968820A8FA}"/>
                </a:ext>
              </a:extLst>
            </p:cNvPr>
            <p:cNvSpPr/>
            <p:nvPr/>
          </p:nvSpPr>
          <p:spPr>
            <a:xfrm>
              <a:off x="125574" y="5414280"/>
              <a:ext cx="132080" cy="1320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0006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lipse 42">
            <a:extLst>
              <a:ext uri="{FF2B5EF4-FFF2-40B4-BE49-F238E27FC236}">
                <a16:creationId xmlns:a16="http://schemas.microsoft.com/office/drawing/2014/main" id="{CEC23A52-A68D-AECB-E32E-DE394FE6B33C}"/>
              </a:ext>
            </a:extLst>
          </p:cNvPr>
          <p:cNvSpPr/>
          <p:nvPr/>
        </p:nvSpPr>
        <p:spPr>
          <a:xfrm rot="20532079">
            <a:off x="1608547" y="3141321"/>
            <a:ext cx="307256" cy="237390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40030A-3294-8936-C554-788AA4732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6" y="432142"/>
            <a:ext cx="3059421" cy="5889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CBEAE1-362C-B7CE-D092-E5536A62B223}"/>
              </a:ext>
            </a:extLst>
          </p:cNvPr>
          <p:cNvCxnSpPr>
            <a:cxnSpLocks/>
          </p:cNvCxnSpPr>
          <p:nvPr/>
        </p:nvCxnSpPr>
        <p:spPr>
          <a:xfrm>
            <a:off x="-348788" y="1349750"/>
            <a:ext cx="12540788" cy="0"/>
          </a:xfrm>
          <a:prstGeom prst="straightConnector1">
            <a:avLst/>
          </a:prstGeom>
          <a:noFill/>
          <a:ln w="6345" cap="flat">
            <a:solidFill>
              <a:srgbClr val="D9D9D9"/>
            </a:solidFill>
            <a:prstDash val="solid"/>
            <a:miter/>
          </a:ln>
        </p:spPr>
      </p:cxnSp>
      <p:pic>
        <p:nvPicPr>
          <p:cNvPr id="6" name="Grafik 5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98100C94-76C8-673C-179A-D67EAB254F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3223A"/>
              </a:clrFrom>
              <a:clrTo>
                <a:srgbClr val="1322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06" y="0"/>
            <a:ext cx="1779138" cy="1349750"/>
          </a:xfrm>
          <a:prstGeom prst="rect">
            <a:avLst/>
          </a:prstGeom>
        </p:spPr>
      </p:pic>
      <p:pic>
        <p:nvPicPr>
          <p:cNvPr id="8" name="Grafik 7" descr="Ein Bild, das Diagramm enthält.">
            <a:extLst>
              <a:ext uri="{FF2B5EF4-FFF2-40B4-BE49-F238E27FC236}">
                <a16:creationId xmlns:a16="http://schemas.microsoft.com/office/drawing/2014/main" id="{10EFF68F-D2EB-2822-E404-CC7320305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211"/>
            <a:ext cx="12192000" cy="2700077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DDC8E722-7256-7820-6425-870A53E7CEBF}"/>
              </a:ext>
            </a:extLst>
          </p:cNvPr>
          <p:cNvCxnSpPr>
            <a:cxnSpLocks/>
          </p:cNvCxnSpPr>
          <p:nvPr/>
        </p:nvCxnSpPr>
        <p:spPr>
          <a:xfrm flipH="1">
            <a:off x="-79248" y="4158211"/>
            <a:ext cx="12362692" cy="0"/>
          </a:xfrm>
          <a:prstGeom prst="straightConnector1">
            <a:avLst/>
          </a:prstGeom>
          <a:noFill/>
          <a:ln w="28575" cap="flat">
            <a:solidFill>
              <a:srgbClr val="1288C9"/>
            </a:solidFill>
            <a:prstDash val="solid"/>
            <a:miter/>
          </a:ln>
        </p:spPr>
      </p:cxnSp>
      <p:pic>
        <p:nvPicPr>
          <p:cNvPr id="24" name="Grafik 23" descr="Ein Bild, das Text, Person, Im Haus, Boden enthält.&#10;&#10;Automatisch generierte Beschreibung">
            <a:extLst>
              <a:ext uri="{FF2B5EF4-FFF2-40B4-BE49-F238E27FC236}">
                <a16:creationId xmlns:a16="http://schemas.microsoft.com/office/drawing/2014/main" id="{C5D4CF7B-79A3-873B-E211-0C5D028BBB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40624"/>
          <a:stretch/>
        </p:blipFill>
        <p:spPr>
          <a:xfrm>
            <a:off x="2400625" y="1514570"/>
            <a:ext cx="2089767" cy="2089767"/>
          </a:xfrm>
          <a:prstGeom prst="ellips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" name="Grafik 25" descr="Ein Bild, das Gebäude, Himmel, Person, draußen enthält.&#10;&#10;Automatisch generierte Beschreibung">
            <a:extLst>
              <a:ext uri="{FF2B5EF4-FFF2-40B4-BE49-F238E27FC236}">
                <a16:creationId xmlns:a16="http://schemas.microsoft.com/office/drawing/2014/main" id="{9A037B4C-B0CC-3DE0-17EC-5AD9656983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777758" y="1869815"/>
            <a:ext cx="2183995" cy="2183995"/>
          </a:xfrm>
          <a:prstGeom prst="ellips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8" name="Grafik 27" descr="Ein Bild, das Baum, draußen, Kultstätte, Wald enthält.&#10;&#10;Automatisch generierte Beschreibung">
            <a:extLst>
              <a:ext uri="{FF2B5EF4-FFF2-40B4-BE49-F238E27FC236}">
                <a16:creationId xmlns:a16="http://schemas.microsoft.com/office/drawing/2014/main" id="{7576F23A-7619-B5C6-F289-E27B1ED11A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r="16167"/>
          <a:stretch/>
        </p:blipFill>
        <p:spPr>
          <a:xfrm>
            <a:off x="7254983" y="1478088"/>
            <a:ext cx="2183996" cy="2183996"/>
          </a:xfrm>
          <a:prstGeom prst="ellips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" name="Grafik 29" descr="Ein Bild, das draußen, Dunkel, Person, Nacht enthält.&#10;&#10;Automatisch generierte Beschreibung">
            <a:extLst>
              <a:ext uri="{FF2B5EF4-FFF2-40B4-BE49-F238E27FC236}">
                <a16:creationId xmlns:a16="http://schemas.microsoft.com/office/drawing/2014/main" id="{6A18E37B-A367-A2BE-1565-5B98B97F95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15256"/>
          <a:stretch/>
        </p:blipFill>
        <p:spPr>
          <a:xfrm>
            <a:off x="9698063" y="1820510"/>
            <a:ext cx="2222803" cy="2222803"/>
          </a:xfrm>
          <a:prstGeom prst="ellips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E73A7FC-09C9-5E02-1F39-9C3FF850A8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4" y="2953501"/>
            <a:ext cx="1329036" cy="13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Breitbild</PresentationFormat>
  <Paragraphs>24</Paragraphs>
  <Slides>13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Roboto Light</vt:lpstr>
      <vt:lpstr>Roboto Medium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Georg Heims</dc:creator>
  <cp:lastModifiedBy>Georg Heims</cp:lastModifiedBy>
  <cp:revision>7</cp:revision>
  <dcterms:created xsi:type="dcterms:W3CDTF">2023-05-10T19:57:12Z</dcterms:created>
  <dcterms:modified xsi:type="dcterms:W3CDTF">2023-05-13T08:29:34Z</dcterms:modified>
</cp:coreProperties>
</file>