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0FC5D-E6B0-725F-8F6F-C9C99728D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254FD-7535-96BE-58A1-4F37BB450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312F4-620E-9338-A38C-E0A517F4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0C19-5860-B8C4-9A27-3D9A1137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26796-BD93-04DF-ECA0-DB8091F5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7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E479D-C1E1-BA1F-6A3E-B78BE934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F476D-EA54-FDD9-FB71-2BF26C22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3C23A-AF58-5092-3BA4-EDAF01F92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A9269-9346-6B5E-4E67-4DEBA3B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D4F5-3D9E-982B-5925-B191EBA6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08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0EA422-CBB2-4690-C1AE-4830B5D4D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55028-3E73-6DFC-1991-4879D34E8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BDD7-3C3F-7F70-3D14-92D719F0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63AEE-5A11-E7D6-70C0-DE09BA2E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EF013-AD2A-187C-81EA-F4DC336E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23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0C67-92B5-2390-5AD5-A975A794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9C10E-E8DA-610E-18D1-8379FD448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0D900-C955-4B2B-E4F2-FD8C1A96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0B213-1E2A-6C0B-12B7-182EC177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B2BC8-7111-76B4-9B7C-E96120E4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36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25E06-F63F-7CAE-6991-2E3AEA11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49511-33EE-8B5F-8500-E6C8F02C0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018C2-72C2-B2A4-641F-3166C98D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B284D-9C42-C6B7-9AD6-094BAF58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A585-2BAF-3D6A-6CE6-D42996D5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68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56A9-C894-2C69-94D3-8F28285E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0BF06-25D6-BCC4-DEC4-D43EEF14D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F94AC-DF0A-9953-75FA-4D9474797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C9E72-0502-20E0-F788-1207CC9C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4FCB2-F3E3-0202-961C-17A92677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215D0-BC6B-E20D-0598-FD13CD67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18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E5C-51BB-0C3A-5F3A-4284B4B6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A3A6-C1D4-87DE-5A0D-2B89E40C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55692-BA64-6D61-2234-ACAA10DE3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29E82-EFF8-C5DD-EBF7-AC0479B3A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65F71-1DD7-6B69-941C-28A022AF2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CE48-3905-1C30-FC6D-0E0A4CBD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3E8DEC-93A1-E550-716D-4D3E613C8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DA204-2DEC-CF9C-497A-45034892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4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077A2-FFC6-8675-A15D-EC04CE68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A5AE8-CE9E-20A9-71C7-20B8A3CB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BCA13-D440-7EF0-A5DD-DFE24F2C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88CD4-D10D-9FE2-9B61-CAE7AC0D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30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4D2FE-B8F2-9134-639B-F7D92ACB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168E-1E30-F458-6281-F60E0152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2F878-48FE-D467-21DF-0694E76B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5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F24A1-8DE8-D238-8349-39F2C76A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A16CD-1ACB-D880-EDCF-142EA9B5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D794F-725D-3FEB-4DB3-622BDE427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5AF9A-DA39-E605-A616-78A78E9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5D1F-6FCC-99E0-FC2F-4C292913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15ECC-936C-076A-2D2C-C1443C84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33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309B-EDFA-01E8-D999-0A2478B24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E6110-7747-7698-91A5-39AA29247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393FD-489C-C198-76B7-9E89FADD7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2584-5FF8-C2F1-E4B3-18349D41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90D54-F66C-E298-3C27-15046C7F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4CE73-7A39-786F-FA84-49E42B4D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14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679DA-4192-50CB-1C99-B4CC07CB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FA8DE-F17A-24FD-28B4-50E75EB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740EC-E833-67CB-2FB5-17500B06F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C5F1-CAE7-4A19-8805-BF855F6FA5B3}" type="datetimeFigureOut">
              <a:rPr lang="de-DE" smtClean="0"/>
              <a:t>14.05.2023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524CA-6D01-4F49-E319-2B7A36D27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A7D62-A31C-CD72-FBB1-991BF1BC8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8205-7375-49C1-A96A-B829E78A835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74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127B30-68A9-8BAE-49AE-9F61543B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Wie/</a:t>
            </a:r>
            <a:r>
              <a:rPr lang="en-US" dirty="0" err="1"/>
              <a:t>Wann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man </a:t>
            </a:r>
            <a:r>
              <a:rPr lang="en-US" dirty="0" err="1"/>
              <a:t>Jugendliche</a:t>
            </a:r>
            <a:r>
              <a:rPr lang="en-US" dirty="0"/>
              <a:t> auf </a:t>
            </a:r>
            <a:r>
              <a:rPr lang="en-US" dirty="0" err="1"/>
              <a:t>einen</a:t>
            </a:r>
            <a:r>
              <a:rPr lang="en-US" dirty="0"/>
              <a:t> Verein </a:t>
            </a:r>
            <a:r>
              <a:rPr lang="en-US" dirty="0" err="1"/>
              <a:t>aufmerksam</a:t>
            </a:r>
            <a:r>
              <a:rPr lang="en-US" dirty="0"/>
              <a:t>?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4B5448-33DF-0EFD-F554-FE84C4AB6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Startpunkt</a:t>
            </a:r>
            <a:r>
              <a:rPr lang="en-US" dirty="0"/>
              <a:t> für Interesse </a:t>
            </a:r>
            <a:r>
              <a:rPr lang="en-US" dirty="0" err="1"/>
              <a:t>eher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Alter 11-14 Jahre – </a:t>
            </a:r>
            <a:r>
              <a:rPr lang="en-US" dirty="0" err="1"/>
              <a:t>später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die Hobbies </a:t>
            </a:r>
            <a:r>
              <a:rPr lang="en-US" dirty="0" err="1"/>
              <a:t>bereits</a:t>
            </a:r>
            <a:r>
              <a:rPr lang="en-US" dirty="0"/>
              <a:t> </a:t>
            </a:r>
            <a:r>
              <a:rPr lang="en-US" dirty="0" err="1"/>
              <a:t>definiert</a:t>
            </a:r>
            <a:r>
              <a:rPr lang="en-US" dirty="0"/>
              <a:t> und die </a:t>
            </a:r>
            <a:r>
              <a:rPr lang="en-US" dirty="0" err="1"/>
              <a:t>Freizeit</a:t>
            </a:r>
            <a:r>
              <a:rPr lang="en-US" dirty="0"/>
              <a:t> </a:t>
            </a:r>
            <a:r>
              <a:rPr lang="en-US" dirty="0" err="1"/>
              <a:t>größtenteils</a:t>
            </a:r>
            <a:r>
              <a:rPr lang="en-US" dirty="0"/>
              <a:t> </a:t>
            </a:r>
            <a:r>
              <a:rPr lang="en-US" dirty="0" err="1"/>
              <a:t>besetzt</a:t>
            </a:r>
            <a:endParaRPr lang="en-US" dirty="0"/>
          </a:p>
          <a:p>
            <a:r>
              <a:rPr lang="en-US" dirty="0" err="1"/>
              <a:t>Beteiligung</a:t>
            </a:r>
            <a:r>
              <a:rPr lang="en-US" dirty="0"/>
              <a:t> an </a:t>
            </a:r>
            <a:r>
              <a:rPr lang="en-US" dirty="0" err="1"/>
              <a:t>öffentlichen</a:t>
            </a:r>
            <a:r>
              <a:rPr lang="en-US" dirty="0"/>
              <a:t> </a:t>
            </a:r>
            <a:r>
              <a:rPr lang="en-US" dirty="0" err="1"/>
              <a:t>Veranstaltungen</a:t>
            </a:r>
            <a:r>
              <a:rPr lang="en-US" dirty="0"/>
              <a:t> in der Gemeinde </a:t>
            </a:r>
            <a:r>
              <a:rPr lang="en-US" dirty="0" err="1"/>
              <a:t>o.ä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Tag der </a:t>
            </a:r>
            <a:r>
              <a:rPr lang="en-US" dirty="0" err="1"/>
              <a:t>Vereine</a:t>
            </a:r>
            <a:r>
              <a:rPr lang="en-US" dirty="0"/>
              <a:t>, </a:t>
            </a:r>
            <a:r>
              <a:rPr lang="en-US" dirty="0" err="1"/>
              <a:t>Kinderfest</a:t>
            </a:r>
            <a:r>
              <a:rPr lang="en-US" dirty="0"/>
              <a:t>, …</a:t>
            </a:r>
          </a:p>
          <a:p>
            <a:endParaRPr lang="en-US" dirty="0"/>
          </a:p>
          <a:p>
            <a:r>
              <a:rPr lang="en-US" dirty="0" err="1"/>
              <a:t>Darstellung</a:t>
            </a:r>
            <a:r>
              <a:rPr lang="en-US" dirty="0"/>
              <a:t> der </a:t>
            </a:r>
            <a:r>
              <a:rPr lang="en-US" dirty="0" err="1"/>
              <a:t>eigenen</a:t>
            </a:r>
            <a:r>
              <a:rPr lang="en-US" dirty="0"/>
              <a:t> </a:t>
            </a:r>
            <a:r>
              <a:rPr lang="en-US" dirty="0" err="1"/>
              <a:t>Jugendgruppe</a:t>
            </a:r>
            <a:r>
              <a:rPr lang="en-US" dirty="0"/>
              <a:t>/-</a:t>
            </a:r>
            <a:r>
              <a:rPr lang="en-US" dirty="0" err="1"/>
              <a:t>arbeit</a:t>
            </a:r>
            <a:r>
              <a:rPr lang="en-US" dirty="0"/>
              <a:t>/-</a:t>
            </a:r>
            <a:r>
              <a:rPr lang="en-US" dirty="0" err="1"/>
              <a:t>veranstaltungen</a:t>
            </a:r>
            <a:r>
              <a:rPr lang="en-US" dirty="0"/>
              <a:t> in </a:t>
            </a:r>
            <a:r>
              <a:rPr lang="en-US" dirty="0" err="1"/>
              <a:t>einem</a:t>
            </a:r>
            <a:r>
              <a:rPr lang="en-US" dirty="0"/>
              <a:t> Info-Flyer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Programmheft</a:t>
            </a:r>
            <a:endParaRPr lang="en-US" dirty="0"/>
          </a:p>
          <a:p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genauen</a:t>
            </a:r>
            <a:r>
              <a:rPr lang="en-US" dirty="0"/>
              <a:t> </a:t>
            </a:r>
            <a:r>
              <a:rPr lang="en-US" dirty="0" err="1"/>
              <a:t>Möglichkeiten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Findung</a:t>
            </a:r>
            <a:r>
              <a:rPr lang="en-US" dirty="0"/>
              <a:t> der </a:t>
            </a:r>
            <a:r>
              <a:rPr lang="en-US" dirty="0" err="1"/>
              <a:t>Jugendlichen</a:t>
            </a:r>
            <a:r>
              <a:rPr lang="en-US" dirty="0"/>
              <a:t> und </a:t>
            </a:r>
            <a:r>
              <a:rPr lang="en-US" dirty="0" err="1"/>
              <a:t>regelmäßiger</a:t>
            </a:r>
            <a:r>
              <a:rPr lang="en-US" dirty="0"/>
              <a:t> </a:t>
            </a:r>
            <a:r>
              <a:rPr lang="en-US" dirty="0" err="1"/>
              <a:t>Aktivitäten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von </a:t>
            </a:r>
            <a:r>
              <a:rPr lang="en-US" dirty="0" err="1"/>
              <a:t>mehreren</a:t>
            </a:r>
            <a:r>
              <a:rPr lang="en-US" dirty="0"/>
              <a:t> </a:t>
            </a:r>
            <a:r>
              <a:rPr lang="en-US" dirty="0" err="1"/>
              <a:t>Aspekten</a:t>
            </a:r>
            <a:r>
              <a:rPr lang="en-US" dirty="0"/>
              <a:t> </a:t>
            </a:r>
            <a:r>
              <a:rPr lang="en-US" dirty="0" err="1"/>
              <a:t>abhängig</a:t>
            </a:r>
            <a:endParaRPr lang="en-US" dirty="0"/>
          </a:p>
          <a:p>
            <a:pPr lvl="1"/>
            <a:r>
              <a:rPr lang="en-US" dirty="0" err="1"/>
              <a:t>Ländlicher</a:t>
            </a:r>
            <a:r>
              <a:rPr lang="en-US" dirty="0"/>
              <a:t> </a:t>
            </a:r>
            <a:r>
              <a:rPr lang="en-US" dirty="0" err="1"/>
              <a:t>Raum</a:t>
            </a:r>
            <a:endParaRPr lang="en-US" dirty="0"/>
          </a:p>
          <a:p>
            <a:pPr lvl="2"/>
            <a:r>
              <a:rPr lang="en-US" dirty="0" err="1"/>
              <a:t>Viele</a:t>
            </a:r>
            <a:r>
              <a:rPr lang="en-US" dirty="0"/>
              <a:t> </a:t>
            </a:r>
            <a:r>
              <a:rPr lang="en-US" dirty="0" err="1"/>
              <a:t>Jugendliche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womöglich</a:t>
            </a:r>
            <a:r>
              <a:rPr lang="en-US" dirty="0"/>
              <a:t> </a:t>
            </a:r>
            <a:r>
              <a:rPr lang="en-US" dirty="0" err="1"/>
              <a:t>wegen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</a:t>
            </a:r>
            <a:r>
              <a:rPr lang="en-US" dirty="0" err="1"/>
              <a:t>Studiums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der Schule </a:t>
            </a:r>
            <a:r>
              <a:rPr lang="en-US" dirty="0" err="1"/>
              <a:t>abwandern</a:t>
            </a:r>
            <a:endParaRPr lang="en-US" dirty="0"/>
          </a:p>
          <a:p>
            <a:pPr lvl="2"/>
            <a:r>
              <a:rPr lang="en-US" dirty="0" err="1"/>
              <a:t>Erreichbarkeit</a:t>
            </a:r>
            <a:r>
              <a:rPr lang="en-US" dirty="0"/>
              <a:t> der </a:t>
            </a:r>
            <a:r>
              <a:rPr lang="en-US" dirty="0" err="1"/>
              <a:t>Sternwarte</a:t>
            </a:r>
            <a:r>
              <a:rPr lang="en-US" dirty="0"/>
              <a:t> </a:t>
            </a:r>
            <a:r>
              <a:rPr lang="en-US" dirty="0" err="1"/>
              <a:t>bzw</a:t>
            </a:r>
            <a:r>
              <a:rPr lang="en-US" dirty="0"/>
              <a:t>. </a:t>
            </a:r>
            <a:r>
              <a:rPr lang="en-US" dirty="0" err="1"/>
              <a:t>Vereinsräume</a:t>
            </a:r>
            <a:r>
              <a:rPr lang="en-US" dirty="0"/>
              <a:t> </a:t>
            </a:r>
            <a:r>
              <a:rPr lang="en-US" dirty="0" err="1"/>
              <a:t>ohne</a:t>
            </a:r>
            <a:r>
              <a:rPr lang="en-US" dirty="0"/>
              <a:t> “Taxi” </a:t>
            </a:r>
            <a:r>
              <a:rPr lang="en-US" dirty="0" err="1"/>
              <a:t>gestaltet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schwierig</a:t>
            </a:r>
            <a:r>
              <a:rPr lang="en-US" dirty="0"/>
              <a:t>, </a:t>
            </a:r>
            <a:r>
              <a:rPr lang="en-US" dirty="0" err="1"/>
              <a:t>insbesondere</a:t>
            </a:r>
            <a:r>
              <a:rPr lang="en-US" dirty="0"/>
              <a:t> abends/</a:t>
            </a:r>
            <a:r>
              <a:rPr lang="en-US" dirty="0" err="1"/>
              <a:t>nachts</a:t>
            </a:r>
            <a:r>
              <a:rPr lang="en-US" dirty="0"/>
              <a:t> und am </a:t>
            </a:r>
            <a:r>
              <a:rPr lang="en-US" dirty="0" err="1"/>
              <a:t>Wochenende</a:t>
            </a:r>
            <a:endParaRPr lang="en-US" dirty="0"/>
          </a:p>
          <a:p>
            <a:pPr lvl="1"/>
            <a:r>
              <a:rPr lang="en-US" dirty="0" err="1"/>
              <a:t>Nähe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höheren</a:t>
            </a:r>
            <a:r>
              <a:rPr lang="en-US" dirty="0"/>
              <a:t> </a:t>
            </a:r>
            <a:r>
              <a:rPr lang="en-US" dirty="0" err="1"/>
              <a:t>Bildungsstandorten</a:t>
            </a:r>
            <a:endParaRPr lang="en-US" dirty="0"/>
          </a:p>
          <a:p>
            <a:pPr lvl="2"/>
            <a:r>
              <a:rPr lang="en-US" dirty="0" err="1"/>
              <a:t>Jugendleiter</a:t>
            </a:r>
            <a:r>
              <a:rPr lang="en-US" dirty="0"/>
              <a:t> </a:t>
            </a:r>
            <a:r>
              <a:rPr lang="en-US" dirty="0" err="1"/>
              <a:t>könnten</a:t>
            </a:r>
            <a:r>
              <a:rPr lang="en-US" dirty="0"/>
              <a:t> </a:t>
            </a:r>
            <a:r>
              <a:rPr lang="en-US" dirty="0" err="1"/>
              <a:t>unter</a:t>
            </a:r>
            <a:r>
              <a:rPr lang="en-US" dirty="0"/>
              <a:t> der </a:t>
            </a:r>
            <a:r>
              <a:rPr lang="en-US" dirty="0" err="1"/>
              <a:t>Studierendenschaft</a:t>
            </a:r>
            <a:r>
              <a:rPr lang="en-US" dirty="0"/>
              <a:t> </a:t>
            </a:r>
            <a:r>
              <a:rPr lang="en-US" dirty="0" err="1"/>
              <a:t>gefunden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?</a:t>
            </a:r>
          </a:p>
          <a:p>
            <a:pPr lvl="2"/>
            <a:r>
              <a:rPr lang="en-US" dirty="0" err="1"/>
              <a:t>Häufig</a:t>
            </a:r>
            <a:r>
              <a:rPr lang="en-US" dirty="0"/>
              <a:t> </a:t>
            </a:r>
            <a:r>
              <a:rPr lang="en-US" dirty="0" err="1"/>
              <a:t>besser</a:t>
            </a:r>
            <a:r>
              <a:rPr lang="en-US" dirty="0"/>
              <a:t> </a:t>
            </a:r>
            <a:r>
              <a:rPr lang="en-US" dirty="0" err="1"/>
              <a:t>ausgeprägte</a:t>
            </a:r>
            <a:r>
              <a:rPr lang="en-US" dirty="0"/>
              <a:t> </a:t>
            </a:r>
            <a:r>
              <a:rPr lang="en-US" dirty="0" err="1"/>
              <a:t>Anbindung</a:t>
            </a:r>
            <a:r>
              <a:rPr lang="en-US" dirty="0"/>
              <a:t> an ÖPNV</a:t>
            </a:r>
          </a:p>
          <a:p>
            <a:endParaRPr lang="en-US" dirty="0"/>
          </a:p>
          <a:p>
            <a:r>
              <a:rPr lang="en-US" dirty="0" err="1"/>
              <a:t>Wichtige</a:t>
            </a:r>
            <a:r>
              <a:rPr lang="en-US" dirty="0"/>
              <a:t> </a:t>
            </a:r>
            <a:r>
              <a:rPr lang="en-US" dirty="0" err="1"/>
              <a:t>Voraussetzungen</a:t>
            </a:r>
            <a:r>
              <a:rPr lang="en-US" dirty="0"/>
              <a:t> (</a:t>
            </a:r>
            <a:r>
              <a:rPr lang="en-US" dirty="0" err="1"/>
              <a:t>u.a.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Wille des Vereins/</a:t>
            </a:r>
            <a:r>
              <a:rPr lang="en-US" dirty="0" err="1"/>
              <a:t>Vorstands</a:t>
            </a:r>
            <a:endParaRPr lang="en-US" dirty="0"/>
          </a:p>
          <a:p>
            <a:pPr lvl="1"/>
            <a:r>
              <a:rPr lang="en-US" dirty="0"/>
              <a:t>Personal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Betreuung</a:t>
            </a:r>
            <a:endParaRPr lang="en-US" dirty="0"/>
          </a:p>
          <a:p>
            <a:pPr lvl="1"/>
            <a:r>
              <a:rPr lang="en-US" dirty="0" err="1"/>
              <a:t>Räumlichkeiten</a:t>
            </a:r>
            <a:r>
              <a:rPr lang="en-US" dirty="0"/>
              <a:t> für </a:t>
            </a:r>
            <a:r>
              <a:rPr lang="en-US" dirty="0" err="1"/>
              <a:t>regelmäßige</a:t>
            </a:r>
            <a:r>
              <a:rPr lang="en-US" dirty="0"/>
              <a:t> </a:t>
            </a:r>
            <a:r>
              <a:rPr lang="en-US" dirty="0" err="1"/>
              <a:t>Treffen</a:t>
            </a:r>
            <a:r>
              <a:rPr lang="en-US" dirty="0"/>
              <a:t>/</a:t>
            </a:r>
            <a:r>
              <a:rPr lang="en-US" dirty="0" err="1"/>
              <a:t>Aktivitäten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03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127B30-68A9-8BAE-49AE-9F61543BB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Mögliche</a:t>
            </a:r>
            <a:r>
              <a:rPr lang="en-US" dirty="0"/>
              <a:t> </a:t>
            </a:r>
            <a:r>
              <a:rPr lang="en-US" dirty="0" err="1"/>
              <a:t>Aktivitäten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Gewinnung</a:t>
            </a:r>
            <a:r>
              <a:rPr lang="en-US" dirty="0"/>
              <a:t> von </a:t>
            </a:r>
            <a:r>
              <a:rPr lang="en-US" dirty="0" err="1"/>
              <a:t>Jugendlichen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Veranstaltungen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4B5448-33DF-0EFD-F554-FE84C4AB6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Tagesveranstaltungen</a:t>
            </a:r>
            <a:endParaRPr lang="en-US" dirty="0"/>
          </a:p>
          <a:p>
            <a:pPr lvl="1"/>
            <a:r>
              <a:rPr lang="en-US" dirty="0" err="1"/>
              <a:t>Wasserrakete</a:t>
            </a:r>
            <a:r>
              <a:rPr lang="en-US" dirty="0"/>
              <a:t> – </a:t>
            </a:r>
            <a:r>
              <a:rPr lang="en-US" dirty="0" err="1"/>
              <a:t>starten</a:t>
            </a:r>
            <a:r>
              <a:rPr lang="en-US" dirty="0"/>
              <a:t> (</a:t>
            </a:r>
            <a:r>
              <a:rPr lang="en-US" dirty="0" err="1"/>
              <a:t>bauen</a:t>
            </a:r>
            <a:r>
              <a:rPr lang="en-US" dirty="0"/>
              <a:t>?)</a:t>
            </a:r>
          </a:p>
          <a:p>
            <a:pPr lvl="1"/>
            <a:r>
              <a:rPr lang="en-US" dirty="0" err="1"/>
              <a:t>Heißer</a:t>
            </a:r>
            <a:r>
              <a:rPr lang="en-US" dirty="0"/>
              <a:t> </a:t>
            </a:r>
            <a:r>
              <a:rPr lang="en-US" dirty="0" err="1"/>
              <a:t>Draht</a:t>
            </a:r>
            <a:endParaRPr lang="en-US" dirty="0"/>
          </a:p>
          <a:p>
            <a:pPr lvl="1"/>
            <a:r>
              <a:rPr lang="en-US" dirty="0" err="1"/>
              <a:t>Glücksrad</a:t>
            </a:r>
            <a:endParaRPr lang="en-US" dirty="0"/>
          </a:p>
          <a:p>
            <a:pPr lvl="2"/>
            <a:r>
              <a:rPr lang="en-US" dirty="0" err="1"/>
              <a:t>Lesezeichen</a:t>
            </a:r>
            <a:r>
              <a:rPr lang="en-US" dirty="0"/>
              <a:t>, </a:t>
            </a:r>
            <a:r>
              <a:rPr lang="en-US" dirty="0" err="1"/>
              <a:t>Eintrittskarten</a:t>
            </a:r>
            <a:r>
              <a:rPr lang="en-US" dirty="0"/>
              <a:t> für </a:t>
            </a:r>
            <a:r>
              <a:rPr lang="en-US" dirty="0" err="1"/>
              <a:t>Veranstaltungen</a:t>
            </a:r>
            <a:r>
              <a:rPr lang="en-US" dirty="0"/>
              <a:t>, </a:t>
            </a:r>
            <a:r>
              <a:rPr lang="en-US" dirty="0" err="1"/>
              <a:t>Gummibärchen</a:t>
            </a:r>
            <a:r>
              <a:rPr lang="en-US" dirty="0"/>
              <a:t>, …</a:t>
            </a:r>
          </a:p>
          <a:p>
            <a:pPr lvl="1"/>
            <a:r>
              <a:rPr lang="en-US" dirty="0" err="1"/>
              <a:t>Planetenwegquiz</a:t>
            </a:r>
            <a:r>
              <a:rPr lang="en-US" dirty="0"/>
              <a:t>, -</a:t>
            </a:r>
            <a:r>
              <a:rPr lang="en-US" dirty="0" err="1"/>
              <a:t>führung</a:t>
            </a:r>
            <a:endParaRPr lang="en-US" dirty="0"/>
          </a:p>
          <a:p>
            <a:pPr lvl="1"/>
            <a:r>
              <a:rPr lang="en-US" dirty="0" err="1"/>
              <a:t>Eltern</a:t>
            </a:r>
            <a:r>
              <a:rPr lang="en-US" dirty="0"/>
              <a:t>/Kind </a:t>
            </a:r>
            <a:r>
              <a:rPr lang="en-US" dirty="0" err="1"/>
              <a:t>Veranstaltungen</a:t>
            </a:r>
            <a:r>
              <a:rPr lang="en-US" dirty="0"/>
              <a:t>, um </a:t>
            </a:r>
            <a:r>
              <a:rPr lang="en-US" dirty="0" err="1"/>
              <a:t>auch</a:t>
            </a:r>
            <a:r>
              <a:rPr lang="en-US" dirty="0"/>
              <a:t> die </a:t>
            </a:r>
            <a:r>
              <a:rPr lang="en-US" dirty="0" err="1"/>
              <a:t>Eltern</a:t>
            </a:r>
            <a:r>
              <a:rPr lang="en-US" dirty="0"/>
              <a:t> </a:t>
            </a:r>
            <a:r>
              <a:rPr lang="en-US" dirty="0" err="1"/>
              <a:t>einzubinden</a:t>
            </a:r>
            <a:r>
              <a:rPr lang="en-US" dirty="0"/>
              <a:t> und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motivieren</a:t>
            </a:r>
            <a:endParaRPr lang="en-US" dirty="0"/>
          </a:p>
          <a:p>
            <a:r>
              <a:rPr lang="en-US" dirty="0" err="1"/>
              <a:t>Wiederholende</a:t>
            </a:r>
            <a:r>
              <a:rPr lang="en-US" dirty="0"/>
              <a:t> </a:t>
            </a:r>
            <a:r>
              <a:rPr lang="en-US" dirty="0" err="1"/>
              <a:t>Termine</a:t>
            </a:r>
            <a:endParaRPr lang="en-US" dirty="0"/>
          </a:p>
          <a:p>
            <a:pPr lvl="1"/>
            <a:r>
              <a:rPr lang="en-US" dirty="0" err="1"/>
              <a:t>Teleskop</a:t>
            </a:r>
            <a:r>
              <a:rPr lang="en-US" dirty="0"/>
              <a:t>-Bachelor, </a:t>
            </a:r>
            <a:r>
              <a:rPr lang="en-US" dirty="0" err="1"/>
              <a:t>d.h.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Art </a:t>
            </a:r>
            <a:r>
              <a:rPr lang="en-US" dirty="0" err="1"/>
              <a:t>Sprechstunde</a:t>
            </a:r>
            <a:endParaRPr lang="en-US" dirty="0"/>
          </a:p>
          <a:p>
            <a:pPr lvl="2"/>
            <a:r>
              <a:rPr lang="en-US" dirty="0" err="1"/>
              <a:t>Interessenten</a:t>
            </a:r>
            <a:r>
              <a:rPr lang="en-US" dirty="0"/>
              <a:t> </a:t>
            </a:r>
            <a:r>
              <a:rPr lang="en-US" dirty="0" err="1"/>
              <a:t>bringen</a:t>
            </a:r>
            <a:r>
              <a:rPr lang="en-US" dirty="0"/>
              <a:t> </a:t>
            </a:r>
            <a:r>
              <a:rPr lang="en-US" dirty="0" err="1"/>
              <a:t>vorhandene</a:t>
            </a:r>
            <a:r>
              <a:rPr lang="en-US" dirty="0"/>
              <a:t> </a:t>
            </a:r>
            <a:r>
              <a:rPr lang="en-US" dirty="0" err="1"/>
              <a:t>eigene</a:t>
            </a:r>
            <a:r>
              <a:rPr lang="en-US" dirty="0"/>
              <a:t> </a:t>
            </a:r>
            <a:r>
              <a:rPr lang="en-US" dirty="0" err="1"/>
              <a:t>Geräte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. Es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erklärt</a:t>
            </a:r>
            <a:r>
              <a:rPr lang="en-US" dirty="0"/>
              <a:t>, </a:t>
            </a:r>
            <a:r>
              <a:rPr lang="en-US" dirty="0" err="1"/>
              <a:t>wie</a:t>
            </a:r>
            <a:r>
              <a:rPr lang="en-US" dirty="0"/>
              <a:t> das </a:t>
            </a:r>
            <a:r>
              <a:rPr lang="en-US" dirty="0" err="1"/>
              <a:t>Gerät</a:t>
            </a:r>
            <a:r>
              <a:rPr lang="en-US" dirty="0"/>
              <a:t> </a:t>
            </a:r>
            <a:r>
              <a:rPr lang="en-US" dirty="0" err="1"/>
              <a:t>funktioniert</a:t>
            </a:r>
            <a:r>
              <a:rPr lang="en-US" dirty="0"/>
              <a:t>, </a:t>
            </a:r>
            <a:r>
              <a:rPr lang="en-US" dirty="0" err="1"/>
              <a:t>Bedienung</a:t>
            </a:r>
            <a:r>
              <a:rPr lang="en-US" dirty="0"/>
              <a:t> etc.</a:t>
            </a:r>
          </a:p>
          <a:p>
            <a:pPr lvl="1"/>
            <a:r>
              <a:rPr lang="en-US" dirty="0" err="1"/>
              <a:t>Eltern</a:t>
            </a:r>
            <a:r>
              <a:rPr lang="en-US" dirty="0"/>
              <a:t>/Kind </a:t>
            </a:r>
            <a:r>
              <a:rPr lang="en-US" dirty="0" err="1"/>
              <a:t>Veranstaltungen</a:t>
            </a:r>
            <a:r>
              <a:rPr lang="en-US" dirty="0"/>
              <a:t>, um </a:t>
            </a:r>
            <a:r>
              <a:rPr lang="en-US" dirty="0" err="1"/>
              <a:t>auch</a:t>
            </a:r>
            <a:r>
              <a:rPr lang="en-US" dirty="0"/>
              <a:t> die </a:t>
            </a:r>
            <a:r>
              <a:rPr lang="en-US" dirty="0" err="1"/>
              <a:t>Eltern</a:t>
            </a:r>
            <a:r>
              <a:rPr lang="en-US" dirty="0"/>
              <a:t> </a:t>
            </a:r>
            <a:r>
              <a:rPr lang="en-US" dirty="0" err="1"/>
              <a:t>einzubinden</a:t>
            </a:r>
            <a:r>
              <a:rPr lang="en-US" dirty="0"/>
              <a:t> und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motivieren</a:t>
            </a:r>
            <a:endParaRPr lang="en-US" dirty="0"/>
          </a:p>
          <a:p>
            <a:pPr lvl="1"/>
            <a:r>
              <a:rPr lang="en-US" dirty="0" err="1"/>
              <a:t>Führungen</a:t>
            </a:r>
            <a:r>
              <a:rPr lang="en-US" dirty="0"/>
              <a:t> </a:t>
            </a:r>
            <a:r>
              <a:rPr lang="en-US" dirty="0" err="1"/>
              <a:t>z.B.</a:t>
            </a:r>
            <a:r>
              <a:rPr lang="en-US" dirty="0"/>
              <a:t> auf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Planetenweg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2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Wie/Wann macht man Jugendliche auf einen Verein aufmerksam?</vt:lpstr>
      <vt:lpstr>Mögliche Aktivitäten zur Gewinnung von Jugendlichen bei Veranstaltungen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Aktivitäten für Werbungsveranstaltungen für Jugendliche</dc:title>
  <dc:creator>Alexander Golitschek</dc:creator>
  <cp:lastModifiedBy>Alexander Golitschek</cp:lastModifiedBy>
  <cp:revision>9</cp:revision>
  <dcterms:created xsi:type="dcterms:W3CDTF">2023-05-13T19:46:42Z</dcterms:created>
  <dcterms:modified xsi:type="dcterms:W3CDTF">2023-05-14T09:26:59Z</dcterms:modified>
</cp:coreProperties>
</file>